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3" r:id="rId1"/>
  </p:sldMasterIdLst>
  <p:sldIdLst>
    <p:sldId id="256" r:id="rId2"/>
    <p:sldId id="273" r:id="rId3"/>
    <p:sldId id="274" r:id="rId4"/>
    <p:sldId id="276" r:id="rId5"/>
    <p:sldId id="277" r:id="rId6"/>
    <p:sldId id="278" r:id="rId7"/>
    <p:sldId id="279" r:id="rId8"/>
    <p:sldId id="280" r:id="rId9"/>
    <p:sldId id="282" r:id="rId10"/>
    <p:sldId id="283" r:id="rId11"/>
    <p:sldId id="284" r:id="rId12"/>
    <p:sldId id="285" r:id="rId13"/>
    <p:sldId id="286" r:id="rId14"/>
    <p:sldId id="288" r:id="rId15"/>
    <p:sldId id="28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54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4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F949F5-241C-4C23-A5E8-5F087C86A18A}" type="doc">
      <dgm:prSet loTypeId="urn:microsoft.com/office/officeart/2008/layout/VerticalCurvedList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6358EEDC-D22E-47D1-B251-8C34C8ACBCB1}">
      <dgm:prSet/>
      <dgm:spPr>
        <a:solidFill>
          <a:srgbClr val="FFC000"/>
        </a:solidFill>
      </dgm:spPr>
      <dgm:t>
        <a:bodyPr/>
        <a:lstStyle/>
        <a:p>
          <a:r>
            <a:rPr lang="de-DE" smtClean="0"/>
            <a:t>Überwindung der Betriebsblindheit („das war schon immer so“)</a:t>
          </a:r>
          <a:endParaRPr lang="de-DE" altLang="de-DE" dirty="0">
            <a:cs typeface="Arial" charset="0"/>
          </a:endParaRPr>
        </a:p>
      </dgm:t>
    </dgm:pt>
    <dgm:pt modelId="{4CC1761A-EE73-465B-8834-BE6F876C436A}" type="parTrans" cxnId="{FB9FB9A1-AEAA-4B68-9880-9D205B6F60E0}">
      <dgm:prSet/>
      <dgm:spPr/>
      <dgm:t>
        <a:bodyPr/>
        <a:lstStyle/>
        <a:p>
          <a:endParaRPr lang="de-DE"/>
        </a:p>
      </dgm:t>
    </dgm:pt>
    <dgm:pt modelId="{4719F551-26D3-40DA-B33F-EC1A970B70D7}" type="sibTrans" cxnId="{FB9FB9A1-AEAA-4B68-9880-9D205B6F60E0}">
      <dgm:prSet/>
      <dgm:spPr/>
      <dgm:t>
        <a:bodyPr/>
        <a:lstStyle/>
        <a:p>
          <a:endParaRPr lang="de-DE"/>
        </a:p>
      </dgm:t>
    </dgm:pt>
    <dgm:pt modelId="{7CF9AD9E-C43A-469A-A893-DECC5F48A0CE}">
      <dgm:prSet/>
      <dgm:spPr>
        <a:solidFill>
          <a:srgbClr val="FF0000"/>
        </a:solidFill>
      </dgm:spPr>
      <dgm:t>
        <a:bodyPr/>
        <a:lstStyle/>
        <a:p>
          <a:r>
            <a:rPr lang="de-DE" smtClean="0"/>
            <a:t>Erkennung, Korrektur, Vermeidung von Risiken/Fehlern </a:t>
          </a:r>
          <a:endParaRPr lang="de-DE" altLang="de-DE" dirty="0">
            <a:cs typeface="Arial" charset="0"/>
          </a:endParaRPr>
        </a:p>
      </dgm:t>
    </dgm:pt>
    <dgm:pt modelId="{7E86FFCD-568B-4654-BB34-91B6D584996A}" type="parTrans" cxnId="{9FE2F56D-DC86-460B-A329-E04FF62315DB}">
      <dgm:prSet/>
      <dgm:spPr/>
      <dgm:t>
        <a:bodyPr/>
        <a:lstStyle/>
        <a:p>
          <a:endParaRPr lang="de-DE"/>
        </a:p>
      </dgm:t>
    </dgm:pt>
    <dgm:pt modelId="{C48C849B-58A2-4F09-A7FF-2C17DFCB8672}" type="sibTrans" cxnId="{9FE2F56D-DC86-460B-A329-E04FF62315DB}">
      <dgm:prSet/>
      <dgm:spPr/>
      <dgm:t>
        <a:bodyPr/>
        <a:lstStyle/>
        <a:p>
          <a:endParaRPr lang="de-DE"/>
        </a:p>
      </dgm:t>
    </dgm:pt>
    <dgm:pt modelId="{2A1126B8-0F5D-4D19-A396-9C63401D32F5}">
      <dgm:prSet/>
      <dgm:spPr>
        <a:solidFill>
          <a:srgbClr val="92D050"/>
        </a:solidFill>
      </dgm:spPr>
      <dgm:t>
        <a:bodyPr/>
        <a:lstStyle/>
        <a:p>
          <a:r>
            <a:rPr lang="de-DE" smtClean="0"/>
            <a:t>Vermittlung von Ideen/Aha-Erlebnissen</a:t>
          </a:r>
          <a:endParaRPr lang="de-DE" altLang="de-DE" dirty="0">
            <a:cs typeface="Arial" charset="0"/>
          </a:endParaRPr>
        </a:p>
      </dgm:t>
    </dgm:pt>
    <dgm:pt modelId="{23FACCA2-5326-41EC-9354-5A67467D35CD}" type="parTrans" cxnId="{87852935-9E85-405B-BDF1-090FA80C244D}">
      <dgm:prSet/>
      <dgm:spPr/>
      <dgm:t>
        <a:bodyPr/>
        <a:lstStyle/>
        <a:p>
          <a:endParaRPr lang="de-DE"/>
        </a:p>
      </dgm:t>
    </dgm:pt>
    <dgm:pt modelId="{1648CE1D-C86F-4121-B6A0-0576BFCE3A53}" type="sibTrans" cxnId="{87852935-9E85-405B-BDF1-090FA80C244D}">
      <dgm:prSet/>
      <dgm:spPr/>
      <dgm:t>
        <a:bodyPr/>
        <a:lstStyle/>
        <a:p>
          <a:endParaRPr lang="de-DE"/>
        </a:p>
      </dgm:t>
    </dgm:pt>
    <dgm:pt modelId="{E81A5D61-FEA8-4AB1-A44E-A8EFA1F7054D}">
      <dgm:prSet/>
      <dgm:spPr>
        <a:solidFill>
          <a:srgbClr val="00B050"/>
        </a:solidFill>
      </dgm:spPr>
      <dgm:t>
        <a:bodyPr/>
        <a:lstStyle/>
        <a:p>
          <a:r>
            <a:rPr lang="de-DE" smtClean="0"/>
            <a:t>Ermittlung von Stärken/Potenzialen für Unternehmen</a:t>
          </a:r>
          <a:endParaRPr lang="de-DE" altLang="de-DE" dirty="0">
            <a:cs typeface="Arial" charset="0"/>
          </a:endParaRPr>
        </a:p>
      </dgm:t>
    </dgm:pt>
    <dgm:pt modelId="{FA0C8BDA-C167-49FA-A1A9-6B7DAC29B6CF}" type="parTrans" cxnId="{61F286ED-299B-43DF-A3A7-CE331EFDC18E}">
      <dgm:prSet/>
      <dgm:spPr/>
      <dgm:t>
        <a:bodyPr/>
        <a:lstStyle/>
        <a:p>
          <a:endParaRPr lang="de-DE"/>
        </a:p>
      </dgm:t>
    </dgm:pt>
    <dgm:pt modelId="{9CD3D5A4-FBD8-43FF-8E60-171A1A84825F}" type="sibTrans" cxnId="{61F286ED-299B-43DF-A3A7-CE331EFDC18E}">
      <dgm:prSet/>
      <dgm:spPr/>
      <dgm:t>
        <a:bodyPr/>
        <a:lstStyle/>
        <a:p>
          <a:endParaRPr lang="de-DE"/>
        </a:p>
      </dgm:t>
    </dgm:pt>
    <dgm:pt modelId="{7DE8E088-F56D-44A2-851E-D72D63F4A2D9}">
      <dgm:prSet/>
      <dgm:spPr>
        <a:solidFill>
          <a:srgbClr val="00B0F0"/>
        </a:solidFill>
      </dgm:spPr>
      <dgm:t>
        <a:bodyPr/>
        <a:lstStyle/>
        <a:p>
          <a:r>
            <a:rPr lang="de-DE" smtClean="0"/>
            <a:t>Ableitung von Handlungsbedarf </a:t>
          </a:r>
          <a:endParaRPr lang="de-DE" altLang="de-DE" dirty="0">
            <a:cs typeface="Arial" charset="0"/>
          </a:endParaRPr>
        </a:p>
      </dgm:t>
    </dgm:pt>
    <dgm:pt modelId="{97C4CA46-6CD8-4BEB-A2C3-0D59E48BB17C}" type="parTrans" cxnId="{EB7326B2-C9C6-4563-B96A-346AADB08E53}">
      <dgm:prSet/>
      <dgm:spPr/>
      <dgm:t>
        <a:bodyPr/>
        <a:lstStyle/>
        <a:p>
          <a:endParaRPr lang="de-DE"/>
        </a:p>
      </dgm:t>
    </dgm:pt>
    <dgm:pt modelId="{DE9E60A4-3AE6-4675-9592-D16DA23B596B}" type="sibTrans" cxnId="{EB7326B2-C9C6-4563-B96A-346AADB08E53}">
      <dgm:prSet/>
      <dgm:spPr/>
      <dgm:t>
        <a:bodyPr/>
        <a:lstStyle/>
        <a:p>
          <a:endParaRPr lang="de-DE"/>
        </a:p>
      </dgm:t>
    </dgm:pt>
    <dgm:pt modelId="{96771C3A-4CC1-40E6-8F72-8D3EB4DFB43C}">
      <dgm:prSet/>
      <dgm:spPr>
        <a:solidFill>
          <a:srgbClr val="7030A0"/>
        </a:solidFill>
      </dgm:spPr>
      <dgm:t>
        <a:bodyPr/>
        <a:lstStyle/>
        <a:p>
          <a:r>
            <a:rPr lang="de-DE" dirty="0" smtClean="0"/>
            <a:t>Erinnerung an Vereinbarungen </a:t>
          </a:r>
          <a:endParaRPr lang="de-DE" altLang="de-DE" dirty="0">
            <a:cs typeface="Arial" charset="0"/>
          </a:endParaRPr>
        </a:p>
      </dgm:t>
    </dgm:pt>
    <dgm:pt modelId="{D7AC0674-16CD-43B9-B361-0EF5888C05F1}" type="parTrans" cxnId="{623F9DD1-EF36-4BAC-9D8E-7CDF35B7E63D}">
      <dgm:prSet/>
      <dgm:spPr/>
      <dgm:t>
        <a:bodyPr/>
        <a:lstStyle/>
        <a:p>
          <a:endParaRPr lang="de-DE"/>
        </a:p>
      </dgm:t>
    </dgm:pt>
    <dgm:pt modelId="{3CB2047F-F3F0-4C6D-B805-BF59552A5FAD}" type="sibTrans" cxnId="{623F9DD1-EF36-4BAC-9D8E-7CDF35B7E63D}">
      <dgm:prSet/>
      <dgm:spPr/>
      <dgm:t>
        <a:bodyPr/>
        <a:lstStyle/>
        <a:p>
          <a:endParaRPr lang="de-DE"/>
        </a:p>
      </dgm:t>
    </dgm:pt>
    <dgm:pt modelId="{0C11072D-6CC6-441A-9B4C-56B2482D6186}" type="pres">
      <dgm:prSet presAssocID="{C3F949F5-241C-4C23-A5E8-5F087C86A18A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de-DE"/>
        </a:p>
      </dgm:t>
    </dgm:pt>
    <dgm:pt modelId="{86FE854B-DF27-4632-A22D-BA6DBC13AC28}" type="pres">
      <dgm:prSet presAssocID="{C3F949F5-241C-4C23-A5E8-5F087C86A18A}" presName="Name1" presStyleCnt="0"/>
      <dgm:spPr/>
    </dgm:pt>
    <dgm:pt modelId="{1DFD0D5D-CA76-4C2F-8B56-F008C20899CA}" type="pres">
      <dgm:prSet presAssocID="{C3F949F5-241C-4C23-A5E8-5F087C86A18A}" presName="cycle" presStyleCnt="0"/>
      <dgm:spPr/>
    </dgm:pt>
    <dgm:pt modelId="{0098509C-5A4A-4A4E-971D-FA4CB133EEF6}" type="pres">
      <dgm:prSet presAssocID="{C3F949F5-241C-4C23-A5E8-5F087C86A18A}" presName="srcNode" presStyleLbl="node1" presStyleIdx="0" presStyleCnt="6"/>
      <dgm:spPr/>
    </dgm:pt>
    <dgm:pt modelId="{AE51E2BD-357E-4A8B-8EDD-868D6CB515AD}" type="pres">
      <dgm:prSet presAssocID="{C3F949F5-241C-4C23-A5E8-5F087C86A18A}" presName="conn" presStyleLbl="parChTrans1D2" presStyleIdx="0" presStyleCnt="1"/>
      <dgm:spPr/>
      <dgm:t>
        <a:bodyPr/>
        <a:lstStyle/>
        <a:p>
          <a:endParaRPr lang="de-DE"/>
        </a:p>
      </dgm:t>
    </dgm:pt>
    <dgm:pt modelId="{06C341F2-434F-4530-84ED-FDA4745ABBF1}" type="pres">
      <dgm:prSet presAssocID="{C3F949F5-241C-4C23-A5E8-5F087C86A18A}" presName="extraNode" presStyleLbl="node1" presStyleIdx="0" presStyleCnt="6"/>
      <dgm:spPr/>
    </dgm:pt>
    <dgm:pt modelId="{A1A6E53B-25EC-4E1A-8E8C-F7A6EAFC1690}" type="pres">
      <dgm:prSet presAssocID="{C3F949F5-241C-4C23-A5E8-5F087C86A18A}" presName="dstNode" presStyleLbl="node1" presStyleIdx="0" presStyleCnt="6"/>
      <dgm:spPr/>
    </dgm:pt>
    <dgm:pt modelId="{4CD2C3D3-22CF-43E3-960B-8A540B40D89B}" type="pres">
      <dgm:prSet presAssocID="{6358EEDC-D22E-47D1-B251-8C34C8ACBCB1}" presName="text_1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C411AF5-8638-48A7-97D6-30F53F4298F4}" type="pres">
      <dgm:prSet presAssocID="{6358EEDC-D22E-47D1-B251-8C34C8ACBCB1}" presName="accent_1" presStyleCnt="0"/>
      <dgm:spPr/>
    </dgm:pt>
    <dgm:pt modelId="{B9EFEAED-61A3-4D2B-910B-DBBF9D787EB3}" type="pres">
      <dgm:prSet presAssocID="{6358EEDC-D22E-47D1-B251-8C34C8ACBCB1}" presName="accentRepeatNode" presStyleLbl="solidFgAcc1" presStyleIdx="0" presStyleCnt="6"/>
      <dgm:spPr/>
    </dgm:pt>
    <dgm:pt modelId="{FD29D27F-9332-4BD1-B450-CF97E08E6BA0}" type="pres">
      <dgm:prSet presAssocID="{7CF9AD9E-C43A-469A-A893-DECC5F48A0CE}" presName="text_2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3E20938-D84E-4204-A09D-99E369E89115}" type="pres">
      <dgm:prSet presAssocID="{7CF9AD9E-C43A-469A-A893-DECC5F48A0CE}" presName="accent_2" presStyleCnt="0"/>
      <dgm:spPr/>
    </dgm:pt>
    <dgm:pt modelId="{790CFCA7-537D-4457-9563-9C6AAD1D5556}" type="pres">
      <dgm:prSet presAssocID="{7CF9AD9E-C43A-469A-A893-DECC5F48A0CE}" presName="accentRepeatNode" presStyleLbl="solidFgAcc1" presStyleIdx="1" presStyleCnt="6"/>
      <dgm:spPr/>
    </dgm:pt>
    <dgm:pt modelId="{63139416-C77C-4F49-A86E-5CBA334FD12B}" type="pres">
      <dgm:prSet presAssocID="{2A1126B8-0F5D-4D19-A396-9C63401D32F5}" presName="text_3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FCD5CD8-97B8-47A5-9FAF-75F9EF8F4003}" type="pres">
      <dgm:prSet presAssocID="{2A1126B8-0F5D-4D19-A396-9C63401D32F5}" presName="accent_3" presStyleCnt="0"/>
      <dgm:spPr/>
    </dgm:pt>
    <dgm:pt modelId="{F96D8A14-43EA-4525-B5CC-6A87C02F319E}" type="pres">
      <dgm:prSet presAssocID="{2A1126B8-0F5D-4D19-A396-9C63401D32F5}" presName="accentRepeatNode" presStyleLbl="solidFgAcc1" presStyleIdx="2" presStyleCnt="6"/>
      <dgm:spPr/>
    </dgm:pt>
    <dgm:pt modelId="{FFA9140A-DC80-41DD-9AE5-DE7BD2B67FAB}" type="pres">
      <dgm:prSet presAssocID="{E81A5D61-FEA8-4AB1-A44E-A8EFA1F7054D}" presName="text_4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97F483C-5488-42C0-8510-651A61F91B62}" type="pres">
      <dgm:prSet presAssocID="{E81A5D61-FEA8-4AB1-A44E-A8EFA1F7054D}" presName="accent_4" presStyleCnt="0"/>
      <dgm:spPr/>
    </dgm:pt>
    <dgm:pt modelId="{04F7B38A-CBC3-429F-A7D4-2E467B2DAA73}" type="pres">
      <dgm:prSet presAssocID="{E81A5D61-FEA8-4AB1-A44E-A8EFA1F7054D}" presName="accentRepeatNode" presStyleLbl="solidFgAcc1" presStyleIdx="3" presStyleCnt="6"/>
      <dgm:spPr/>
    </dgm:pt>
    <dgm:pt modelId="{AFBB3B53-2847-47EB-BFE5-030D273E93D6}" type="pres">
      <dgm:prSet presAssocID="{7DE8E088-F56D-44A2-851E-D72D63F4A2D9}" presName="text_5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4C51268-CB90-4EA0-9829-E1C9242A9A53}" type="pres">
      <dgm:prSet presAssocID="{7DE8E088-F56D-44A2-851E-D72D63F4A2D9}" presName="accent_5" presStyleCnt="0"/>
      <dgm:spPr/>
    </dgm:pt>
    <dgm:pt modelId="{07F13C2E-63B7-48F9-A9E2-EC1411FBF18F}" type="pres">
      <dgm:prSet presAssocID="{7DE8E088-F56D-44A2-851E-D72D63F4A2D9}" presName="accentRepeatNode" presStyleLbl="solidFgAcc1" presStyleIdx="4" presStyleCnt="6"/>
      <dgm:spPr/>
    </dgm:pt>
    <dgm:pt modelId="{6394E03A-E29F-408A-8016-0A0B3F1C051D}" type="pres">
      <dgm:prSet presAssocID="{96771C3A-4CC1-40E6-8F72-8D3EB4DFB43C}" presName="text_6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E002AD3-396F-4EDF-B852-0470FAD68F39}" type="pres">
      <dgm:prSet presAssocID="{96771C3A-4CC1-40E6-8F72-8D3EB4DFB43C}" presName="accent_6" presStyleCnt="0"/>
      <dgm:spPr/>
    </dgm:pt>
    <dgm:pt modelId="{DB20EC76-E4A2-4970-A91D-EBBCF62B0EA6}" type="pres">
      <dgm:prSet presAssocID="{96771C3A-4CC1-40E6-8F72-8D3EB4DFB43C}" presName="accentRepeatNode" presStyleLbl="solidFgAcc1" presStyleIdx="5" presStyleCnt="6"/>
      <dgm:spPr/>
    </dgm:pt>
  </dgm:ptLst>
  <dgm:cxnLst>
    <dgm:cxn modelId="{B35014A7-5F84-45D6-9280-E8EC5B49E7FF}" type="presOf" srcId="{2A1126B8-0F5D-4D19-A396-9C63401D32F5}" destId="{63139416-C77C-4F49-A86E-5CBA334FD12B}" srcOrd="0" destOrd="0" presId="urn:microsoft.com/office/officeart/2008/layout/VerticalCurvedList"/>
    <dgm:cxn modelId="{661F31EC-E117-4E60-BBEB-311F4B027B46}" type="presOf" srcId="{6358EEDC-D22E-47D1-B251-8C34C8ACBCB1}" destId="{4CD2C3D3-22CF-43E3-960B-8A540B40D89B}" srcOrd="0" destOrd="0" presId="urn:microsoft.com/office/officeart/2008/layout/VerticalCurvedList"/>
    <dgm:cxn modelId="{623F9DD1-EF36-4BAC-9D8E-7CDF35B7E63D}" srcId="{C3F949F5-241C-4C23-A5E8-5F087C86A18A}" destId="{96771C3A-4CC1-40E6-8F72-8D3EB4DFB43C}" srcOrd="5" destOrd="0" parTransId="{D7AC0674-16CD-43B9-B361-0EF5888C05F1}" sibTransId="{3CB2047F-F3F0-4C6D-B805-BF59552A5FAD}"/>
    <dgm:cxn modelId="{FB9FB9A1-AEAA-4B68-9880-9D205B6F60E0}" srcId="{C3F949F5-241C-4C23-A5E8-5F087C86A18A}" destId="{6358EEDC-D22E-47D1-B251-8C34C8ACBCB1}" srcOrd="0" destOrd="0" parTransId="{4CC1761A-EE73-465B-8834-BE6F876C436A}" sibTransId="{4719F551-26D3-40DA-B33F-EC1A970B70D7}"/>
    <dgm:cxn modelId="{EB7326B2-C9C6-4563-B96A-346AADB08E53}" srcId="{C3F949F5-241C-4C23-A5E8-5F087C86A18A}" destId="{7DE8E088-F56D-44A2-851E-D72D63F4A2D9}" srcOrd="4" destOrd="0" parTransId="{97C4CA46-6CD8-4BEB-A2C3-0D59E48BB17C}" sibTransId="{DE9E60A4-3AE6-4675-9592-D16DA23B596B}"/>
    <dgm:cxn modelId="{9FE2F56D-DC86-460B-A329-E04FF62315DB}" srcId="{C3F949F5-241C-4C23-A5E8-5F087C86A18A}" destId="{7CF9AD9E-C43A-469A-A893-DECC5F48A0CE}" srcOrd="1" destOrd="0" parTransId="{7E86FFCD-568B-4654-BB34-91B6D584996A}" sibTransId="{C48C849B-58A2-4F09-A7FF-2C17DFCB8672}"/>
    <dgm:cxn modelId="{87852935-9E85-405B-BDF1-090FA80C244D}" srcId="{C3F949F5-241C-4C23-A5E8-5F087C86A18A}" destId="{2A1126B8-0F5D-4D19-A396-9C63401D32F5}" srcOrd="2" destOrd="0" parTransId="{23FACCA2-5326-41EC-9354-5A67467D35CD}" sibTransId="{1648CE1D-C86F-4121-B6A0-0576BFCE3A53}"/>
    <dgm:cxn modelId="{83980CBF-7D94-4F5F-BA51-E92C8A9EA778}" type="presOf" srcId="{E81A5D61-FEA8-4AB1-A44E-A8EFA1F7054D}" destId="{FFA9140A-DC80-41DD-9AE5-DE7BD2B67FAB}" srcOrd="0" destOrd="0" presId="urn:microsoft.com/office/officeart/2008/layout/VerticalCurvedList"/>
    <dgm:cxn modelId="{576B4F9C-48F0-4F77-A548-95C92127D1BF}" type="presOf" srcId="{4719F551-26D3-40DA-B33F-EC1A970B70D7}" destId="{AE51E2BD-357E-4A8B-8EDD-868D6CB515AD}" srcOrd="0" destOrd="0" presId="urn:microsoft.com/office/officeart/2008/layout/VerticalCurvedList"/>
    <dgm:cxn modelId="{61F286ED-299B-43DF-A3A7-CE331EFDC18E}" srcId="{C3F949F5-241C-4C23-A5E8-5F087C86A18A}" destId="{E81A5D61-FEA8-4AB1-A44E-A8EFA1F7054D}" srcOrd="3" destOrd="0" parTransId="{FA0C8BDA-C167-49FA-A1A9-6B7DAC29B6CF}" sibTransId="{9CD3D5A4-FBD8-43FF-8E60-171A1A84825F}"/>
    <dgm:cxn modelId="{352D3DB9-A8EB-4D7D-98B6-36D727FA7F3B}" type="presOf" srcId="{96771C3A-4CC1-40E6-8F72-8D3EB4DFB43C}" destId="{6394E03A-E29F-408A-8016-0A0B3F1C051D}" srcOrd="0" destOrd="0" presId="urn:microsoft.com/office/officeart/2008/layout/VerticalCurvedList"/>
    <dgm:cxn modelId="{0B05DC46-42F3-4D31-BE44-8039B777BD3F}" type="presOf" srcId="{7CF9AD9E-C43A-469A-A893-DECC5F48A0CE}" destId="{FD29D27F-9332-4BD1-B450-CF97E08E6BA0}" srcOrd="0" destOrd="0" presId="urn:microsoft.com/office/officeart/2008/layout/VerticalCurvedList"/>
    <dgm:cxn modelId="{59D7F7FD-764F-494A-82C8-24C85D0E8241}" type="presOf" srcId="{C3F949F5-241C-4C23-A5E8-5F087C86A18A}" destId="{0C11072D-6CC6-441A-9B4C-56B2482D6186}" srcOrd="0" destOrd="0" presId="urn:microsoft.com/office/officeart/2008/layout/VerticalCurvedList"/>
    <dgm:cxn modelId="{79F0AE88-B1F0-4773-AC1C-C378248E2801}" type="presOf" srcId="{7DE8E088-F56D-44A2-851E-D72D63F4A2D9}" destId="{AFBB3B53-2847-47EB-BFE5-030D273E93D6}" srcOrd="0" destOrd="0" presId="urn:microsoft.com/office/officeart/2008/layout/VerticalCurvedList"/>
    <dgm:cxn modelId="{05F47B6B-98BF-447C-A6C0-A89ECE67A4A7}" type="presParOf" srcId="{0C11072D-6CC6-441A-9B4C-56B2482D6186}" destId="{86FE854B-DF27-4632-A22D-BA6DBC13AC28}" srcOrd="0" destOrd="0" presId="urn:microsoft.com/office/officeart/2008/layout/VerticalCurvedList"/>
    <dgm:cxn modelId="{989F92AC-D617-4004-BF5C-224B8D95AEE4}" type="presParOf" srcId="{86FE854B-DF27-4632-A22D-BA6DBC13AC28}" destId="{1DFD0D5D-CA76-4C2F-8B56-F008C20899CA}" srcOrd="0" destOrd="0" presId="urn:microsoft.com/office/officeart/2008/layout/VerticalCurvedList"/>
    <dgm:cxn modelId="{C5EAFC41-9EEA-4DEE-BF53-6DCB44C9BA33}" type="presParOf" srcId="{1DFD0D5D-CA76-4C2F-8B56-F008C20899CA}" destId="{0098509C-5A4A-4A4E-971D-FA4CB133EEF6}" srcOrd="0" destOrd="0" presId="urn:microsoft.com/office/officeart/2008/layout/VerticalCurvedList"/>
    <dgm:cxn modelId="{535E5013-9307-427A-A259-D36035A58605}" type="presParOf" srcId="{1DFD0D5D-CA76-4C2F-8B56-F008C20899CA}" destId="{AE51E2BD-357E-4A8B-8EDD-868D6CB515AD}" srcOrd="1" destOrd="0" presId="urn:microsoft.com/office/officeart/2008/layout/VerticalCurvedList"/>
    <dgm:cxn modelId="{CD5607BB-0CDB-42C2-99FF-3F18E55F3521}" type="presParOf" srcId="{1DFD0D5D-CA76-4C2F-8B56-F008C20899CA}" destId="{06C341F2-434F-4530-84ED-FDA4745ABBF1}" srcOrd="2" destOrd="0" presId="urn:microsoft.com/office/officeart/2008/layout/VerticalCurvedList"/>
    <dgm:cxn modelId="{1F1468D6-E7C5-41A2-A441-5E1E4D562254}" type="presParOf" srcId="{1DFD0D5D-CA76-4C2F-8B56-F008C20899CA}" destId="{A1A6E53B-25EC-4E1A-8E8C-F7A6EAFC1690}" srcOrd="3" destOrd="0" presId="urn:microsoft.com/office/officeart/2008/layout/VerticalCurvedList"/>
    <dgm:cxn modelId="{A13DBFFF-74B5-42A0-93C4-EABA192D335C}" type="presParOf" srcId="{86FE854B-DF27-4632-A22D-BA6DBC13AC28}" destId="{4CD2C3D3-22CF-43E3-960B-8A540B40D89B}" srcOrd="1" destOrd="0" presId="urn:microsoft.com/office/officeart/2008/layout/VerticalCurvedList"/>
    <dgm:cxn modelId="{D1CC0328-873E-4817-B07B-F4786825D0F1}" type="presParOf" srcId="{86FE854B-DF27-4632-A22D-BA6DBC13AC28}" destId="{0C411AF5-8638-48A7-97D6-30F53F4298F4}" srcOrd="2" destOrd="0" presId="urn:microsoft.com/office/officeart/2008/layout/VerticalCurvedList"/>
    <dgm:cxn modelId="{15B55BE6-0692-4C53-A774-4674486989C5}" type="presParOf" srcId="{0C411AF5-8638-48A7-97D6-30F53F4298F4}" destId="{B9EFEAED-61A3-4D2B-910B-DBBF9D787EB3}" srcOrd="0" destOrd="0" presId="urn:microsoft.com/office/officeart/2008/layout/VerticalCurvedList"/>
    <dgm:cxn modelId="{BC5E03A9-008F-40C3-9419-EFD90BD1CADA}" type="presParOf" srcId="{86FE854B-DF27-4632-A22D-BA6DBC13AC28}" destId="{FD29D27F-9332-4BD1-B450-CF97E08E6BA0}" srcOrd="3" destOrd="0" presId="urn:microsoft.com/office/officeart/2008/layout/VerticalCurvedList"/>
    <dgm:cxn modelId="{D234DB37-34CF-4EA9-8EBB-E9603708D9AA}" type="presParOf" srcId="{86FE854B-DF27-4632-A22D-BA6DBC13AC28}" destId="{A3E20938-D84E-4204-A09D-99E369E89115}" srcOrd="4" destOrd="0" presId="urn:microsoft.com/office/officeart/2008/layout/VerticalCurvedList"/>
    <dgm:cxn modelId="{916DA931-C279-4F3A-BA05-3F7D4B5C8824}" type="presParOf" srcId="{A3E20938-D84E-4204-A09D-99E369E89115}" destId="{790CFCA7-537D-4457-9563-9C6AAD1D5556}" srcOrd="0" destOrd="0" presId="urn:microsoft.com/office/officeart/2008/layout/VerticalCurvedList"/>
    <dgm:cxn modelId="{857C8ED7-68AB-42B0-A775-6299B2E08E2B}" type="presParOf" srcId="{86FE854B-DF27-4632-A22D-BA6DBC13AC28}" destId="{63139416-C77C-4F49-A86E-5CBA334FD12B}" srcOrd="5" destOrd="0" presId="urn:microsoft.com/office/officeart/2008/layout/VerticalCurvedList"/>
    <dgm:cxn modelId="{06E36649-544B-4628-B36E-1DD0F9D0E9D4}" type="presParOf" srcId="{86FE854B-DF27-4632-A22D-BA6DBC13AC28}" destId="{CFCD5CD8-97B8-47A5-9FAF-75F9EF8F4003}" srcOrd="6" destOrd="0" presId="urn:microsoft.com/office/officeart/2008/layout/VerticalCurvedList"/>
    <dgm:cxn modelId="{8E5F00FF-17AD-4031-B62C-5E9556AA0156}" type="presParOf" srcId="{CFCD5CD8-97B8-47A5-9FAF-75F9EF8F4003}" destId="{F96D8A14-43EA-4525-B5CC-6A87C02F319E}" srcOrd="0" destOrd="0" presId="urn:microsoft.com/office/officeart/2008/layout/VerticalCurvedList"/>
    <dgm:cxn modelId="{246EF17E-9B4F-4092-8F3D-2AFC73CD52EF}" type="presParOf" srcId="{86FE854B-DF27-4632-A22D-BA6DBC13AC28}" destId="{FFA9140A-DC80-41DD-9AE5-DE7BD2B67FAB}" srcOrd="7" destOrd="0" presId="urn:microsoft.com/office/officeart/2008/layout/VerticalCurvedList"/>
    <dgm:cxn modelId="{BD6BDE3E-CECD-4247-B235-7EA916D93172}" type="presParOf" srcId="{86FE854B-DF27-4632-A22D-BA6DBC13AC28}" destId="{097F483C-5488-42C0-8510-651A61F91B62}" srcOrd="8" destOrd="0" presId="urn:microsoft.com/office/officeart/2008/layout/VerticalCurvedList"/>
    <dgm:cxn modelId="{B58E215B-2B16-4E95-860C-F825E57A6C7E}" type="presParOf" srcId="{097F483C-5488-42C0-8510-651A61F91B62}" destId="{04F7B38A-CBC3-429F-A7D4-2E467B2DAA73}" srcOrd="0" destOrd="0" presId="urn:microsoft.com/office/officeart/2008/layout/VerticalCurvedList"/>
    <dgm:cxn modelId="{7ED30A19-A311-47EE-9DE2-BC3BC25E3550}" type="presParOf" srcId="{86FE854B-DF27-4632-A22D-BA6DBC13AC28}" destId="{AFBB3B53-2847-47EB-BFE5-030D273E93D6}" srcOrd="9" destOrd="0" presId="urn:microsoft.com/office/officeart/2008/layout/VerticalCurvedList"/>
    <dgm:cxn modelId="{77942B55-3EF2-444E-814F-7378E440B402}" type="presParOf" srcId="{86FE854B-DF27-4632-A22D-BA6DBC13AC28}" destId="{C4C51268-CB90-4EA0-9829-E1C9242A9A53}" srcOrd="10" destOrd="0" presId="urn:microsoft.com/office/officeart/2008/layout/VerticalCurvedList"/>
    <dgm:cxn modelId="{4FAA1329-E4BD-47C0-8A8F-59881F6C2F32}" type="presParOf" srcId="{C4C51268-CB90-4EA0-9829-E1C9242A9A53}" destId="{07F13C2E-63B7-48F9-A9E2-EC1411FBF18F}" srcOrd="0" destOrd="0" presId="urn:microsoft.com/office/officeart/2008/layout/VerticalCurvedList"/>
    <dgm:cxn modelId="{5D1A5C50-1FEF-4D08-9C3B-3DBDF84F3EF3}" type="presParOf" srcId="{86FE854B-DF27-4632-A22D-BA6DBC13AC28}" destId="{6394E03A-E29F-408A-8016-0A0B3F1C051D}" srcOrd="11" destOrd="0" presId="urn:microsoft.com/office/officeart/2008/layout/VerticalCurvedList"/>
    <dgm:cxn modelId="{9C18C860-DD32-4DB9-AD85-CB4ECC4CB4F1}" type="presParOf" srcId="{86FE854B-DF27-4632-A22D-BA6DBC13AC28}" destId="{FE002AD3-396F-4EDF-B852-0470FAD68F39}" srcOrd="12" destOrd="0" presId="urn:microsoft.com/office/officeart/2008/layout/VerticalCurvedList"/>
    <dgm:cxn modelId="{49C63778-C1B9-4F5A-9946-506CE1B16C94}" type="presParOf" srcId="{FE002AD3-396F-4EDF-B852-0470FAD68F39}" destId="{DB20EC76-E4A2-4970-A91D-EBBCF62B0EA6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63BB81-F150-4BDA-8F4C-26B2EE7F67C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A66D937-9835-4077-B149-ABBEE68AB59B}">
      <dgm:prSet phldrT="[Text]" custT="1"/>
      <dgm:spPr>
        <a:solidFill>
          <a:srgbClr val="FF0000"/>
        </a:solidFill>
      </dgm:spPr>
      <dgm:t>
        <a:bodyPr/>
        <a:lstStyle/>
        <a:p>
          <a:r>
            <a:rPr lang="de-DE" altLang="de-DE" sz="2000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Wie muss ein Audit sein?</a:t>
          </a:r>
          <a:endParaRPr lang="de-DE" sz="2000" dirty="0"/>
        </a:p>
      </dgm:t>
    </dgm:pt>
    <dgm:pt modelId="{ED92270A-B4DB-48BB-8FA6-22DBAB61C9A7}" type="parTrans" cxnId="{CEE80638-02BD-442F-B1A6-2FB7FA0C312D}">
      <dgm:prSet/>
      <dgm:spPr/>
      <dgm:t>
        <a:bodyPr/>
        <a:lstStyle/>
        <a:p>
          <a:endParaRPr lang="de-DE"/>
        </a:p>
      </dgm:t>
    </dgm:pt>
    <dgm:pt modelId="{03A9DC4A-D22D-4187-A755-A6E2EF0B84CF}" type="sibTrans" cxnId="{CEE80638-02BD-442F-B1A6-2FB7FA0C312D}">
      <dgm:prSet/>
      <dgm:spPr/>
      <dgm:t>
        <a:bodyPr/>
        <a:lstStyle/>
        <a:p>
          <a:endParaRPr lang="de-DE"/>
        </a:p>
      </dgm:t>
    </dgm:pt>
    <dgm:pt modelId="{97004116-1467-4EE9-83EA-6896A14E62EB}">
      <dgm:prSet custT="1"/>
      <dgm:spPr>
        <a:solidFill>
          <a:srgbClr val="FFC000"/>
        </a:solidFill>
      </dgm:spPr>
      <dgm:t>
        <a:bodyPr/>
        <a:lstStyle/>
        <a:p>
          <a:r>
            <a:rPr lang="de-DE" altLang="de-DE" sz="2000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Wie muss der Auditor sein?</a:t>
          </a:r>
          <a:endParaRPr lang="de-DE" altLang="de-DE" sz="2000" dirty="0">
            <a:solidFill>
              <a:srgbClr val="272727"/>
            </a:solidFill>
            <a:latin typeface="Franklin Gothic Book" panose="020B0503020102020204" pitchFamily="34" charset="0"/>
            <a:cs typeface="Arial" panose="020B0604020202020204" pitchFamily="34" charset="0"/>
          </a:endParaRPr>
        </a:p>
      </dgm:t>
    </dgm:pt>
    <dgm:pt modelId="{E8F6A100-9900-463D-BEE1-DA4D3FB3B0EF}" type="parTrans" cxnId="{F61572D7-8A14-4901-A41A-91A8AB092520}">
      <dgm:prSet/>
      <dgm:spPr/>
      <dgm:t>
        <a:bodyPr/>
        <a:lstStyle/>
        <a:p>
          <a:endParaRPr lang="de-DE"/>
        </a:p>
      </dgm:t>
    </dgm:pt>
    <dgm:pt modelId="{404DDB67-DDD1-4815-B1C2-EF259A83AB4B}" type="sibTrans" cxnId="{F61572D7-8A14-4901-A41A-91A8AB092520}">
      <dgm:prSet/>
      <dgm:spPr/>
      <dgm:t>
        <a:bodyPr/>
        <a:lstStyle/>
        <a:p>
          <a:endParaRPr lang="de-DE"/>
        </a:p>
      </dgm:t>
    </dgm:pt>
    <dgm:pt modelId="{7103107F-F8E8-43C1-9970-C994E3A73E11}">
      <dgm:prSet custT="1"/>
      <dgm:spPr>
        <a:solidFill>
          <a:srgbClr val="00B050"/>
        </a:solidFill>
      </dgm:spPr>
      <dgm:t>
        <a:bodyPr/>
        <a:lstStyle/>
        <a:p>
          <a:r>
            <a:rPr lang="de-DE" altLang="de-DE" sz="2000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Wie soll das Audit angewendet werden?</a:t>
          </a:r>
          <a:endParaRPr lang="de-DE" altLang="de-DE" sz="2000" dirty="0">
            <a:solidFill>
              <a:srgbClr val="272727"/>
            </a:solidFill>
            <a:latin typeface="Franklin Gothic Book" panose="020B0503020102020204" pitchFamily="34" charset="0"/>
            <a:cs typeface="Arial" panose="020B0604020202020204" pitchFamily="34" charset="0"/>
          </a:endParaRPr>
        </a:p>
      </dgm:t>
    </dgm:pt>
    <dgm:pt modelId="{F25CC143-CCD9-4F07-947B-6FFB9876622C}" type="parTrans" cxnId="{2A218AE7-2E09-474E-856C-6EEFAE8A7F92}">
      <dgm:prSet/>
      <dgm:spPr/>
      <dgm:t>
        <a:bodyPr/>
        <a:lstStyle/>
        <a:p>
          <a:endParaRPr lang="de-DE"/>
        </a:p>
      </dgm:t>
    </dgm:pt>
    <dgm:pt modelId="{101FF16E-E3CE-473D-A654-4161F745ADCA}" type="sibTrans" cxnId="{2A218AE7-2E09-474E-856C-6EEFAE8A7F92}">
      <dgm:prSet/>
      <dgm:spPr/>
      <dgm:t>
        <a:bodyPr/>
        <a:lstStyle/>
        <a:p>
          <a:endParaRPr lang="de-DE"/>
        </a:p>
      </dgm:t>
    </dgm:pt>
    <dgm:pt modelId="{9D57E665-0CDC-4CA9-9082-FB9CC2A0D5E9}" type="pres">
      <dgm:prSet presAssocID="{8B63BB81-F150-4BDA-8F4C-26B2EE7F67C9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A1F7DD85-8B4C-4D59-A98E-AC5295571B72}" type="pres">
      <dgm:prSet presAssocID="{3A66D937-9835-4077-B149-ABBEE68AB59B}" presName="parentLin" presStyleCnt="0"/>
      <dgm:spPr/>
    </dgm:pt>
    <dgm:pt modelId="{8349B3C8-5874-4EDC-A971-9F08F8BB2A56}" type="pres">
      <dgm:prSet presAssocID="{3A66D937-9835-4077-B149-ABBEE68AB59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865E3474-F3E3-4774-9060-CA726DDEDDBA}" type="pres">
      <dgm:prSet presAssocID="{3A66D937-9835-4077-B149-ABBEE68AB59B}" presName="parentText" presStyleLbl="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81C3F0-0776-4B65-8EF4-920B63178C41}" type="pres">
      <dgm:prSet presAssocID="{3A66D937-9835-4077-B149-ABBEE68AB59B}" presName="negativeSpace" presStyleCnt="0"/>
      <dgm:spPr/>
    </dgm:pt>
    <dgm:pt modelId="{36A97537-0D13-40D4-97DC-86EC425E4270}" type="pres">
      <dgm:prSet presAssocID="{3A66D937-9835-4077-B149-ABBEE68AB59B}" presName="childText" presStyleLbl="conFgAcc1" presStyleIdx="0" presStyleCnt="3">
        <dgm:presLayoutVars>
          <dgm:bulletEnabled val="1"/>
        </dgm:presLayoutVars>
      </dgm:prSet>
      <dgm:spPr/>
    </dgm:pt>
    <dgm:pt modelId="{9983475D-008C-41BB-921D-954C7E2CE874}" type="pres">
      <dgm:prSet presAssocID="{03A9DC4A-D22D-4187-A755-A6E2EF0B84CF}" presName="spaceBetweenRectangles" presStyleCnt="0"/>
      <dgm:spPr/>
    </dgm:pt>
    <dgm:pt modelId="{49210AAD-DF6C-4514-956D-2BAA272CD09A}" type="pres">
      <dgm:prSet presAssocID="{97004116-1467-4EE9-83EA-6896A14E62EB}" presName="parentLin" presStyleCnt="0"/>
      <dgm:spPr/>
    </dgm:pt>
    <dgm:pt modelId="{63968A3A-F765-4312-A8AA-98317DEF61A6}" type="pres">
      <dgm:prSet presAssocID="{97004116-1467-4EE9-83EA-6896A14E62EB}" presName="parentLeftMargin" presStyleLbl="node1" presStyleIdx="0" presStyleCnt="3"/>
      <dgm:spPr/>
      <dgm:t>
        <a:bodyPr/>
        <a:lstStyle/>
        <a:p>
          <a:endParaRPr lang="de-DE"/>
        </a:p>
      </dgm:t>
    </dgm:pt>
    <dgm:pt modelId="{89F304C2-7B2D-42D8-A7C5-B6E4DB5B8F34}" type="pres">
      <dgm:prSet presAssocID="{97004116-1467-4EE9-83EA-6896A14E62EB}" presName="parentText" presStyleLbl="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4A0BFA4-5982-4B3C-9137-C79E1BA428F6}" type="pres">
      <dgm:prSet presAssocID="{97004116-1467-4EE9-83EA-6896A14E62EB}" presName="negativeSpace" presStyleCnt="0"/>
      <dgm:spPr/>
    </dgm:pt>
    <dgm:pt modelId="{84D82517-6B18-4CF9-AEF1-51E446EC7535}" type="pres">
      <dgm:prSet presAssocID="{97004116-1467-4EE9-83EA-6896A14E62EB}" presName="childText" presStyleLbl="conFgAcc1" presStyleIdx="1" presStyleCnt="3">
        <dgm:presLayoutVars>
          <dgm:bulletEnabled val="1"/>
        </dgm:presLayoutVars>
      </dgm:prSet>
      <dgm:spPr/>
    </dgm:pt>
    <dgm:pt modelId="{42B2CA14-94AC-45BF-B506-E55721C2FB74}" type="pres">
      <dgm:prSet presAssocID="{404DDB67-DDD1-4815-B1C2-EF259A83AB4B}" presName="spaceBetweenRectangles" presStyleCnt="0"/>
      <dgm:spPr/>
    </dgm:pt>
    <dgm:pt modelId="{FCC92E3F-E2FF-4836-92AA-9A5B26950B9A}" type="pres">
      <dgm:prSet presAssocID="{7103107F-F8E8-43C1-9970-C994E3A73E11}" presName="parentLin" presStyleCnt="0"/>
      <dgm:spPr/>
    </dgm:pt>
    <dgm:pt modelId="{78727DFD-6E03-467B-B1E6-B9C051D28AF7}" type="pres">
      <dgm:prSet presAssocID="{7103107F-F8E8-43C1-9970-C994E3A73E11}" presName="parentLeftMargin" presStyleLbl="node1" presStyleIdx="1" presStyleCnt="3"/>
      <dgm:spPr/>
      <dgm:t>
        <a:bodyPr/>
        <a:lstStyle/>
        <a:p>
          <a:endParaRPr lang="de-DE"/>
        </a:p>
      </dgm:t>
    </dgm:pt>
    <dgm:pt modelId="{E6E10686-27DB-4D12-8D0E-EB6879A7CBE2}" type="pres">
      <dgm:prSet presAssocID="{7103107F-F8E8-43C1-9970-C994E3A73E11}" presName="parentText" presStyleLbl="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D6798CA-E059-46FE-A018-ECDEC72EE6D7}" type="pres">
      <dgm:prSet presAssocID="{7103107F-F8E8-43C1-9970-C994E3A73E11}" presName="negativeSpace" presStyleCnt="0"/>
      <dgm:spPr/>
    </dgm:pt>
    <dgm:pt modelId="{730E68B6-2E15-4B23-8E3C-238D7148108F}" type="pres">
      <dgm:prSet presAssocID="{7103107F-F8E8-43C1-9970-C994E3A73E1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61572D7-8A14-4901-A41A-91A8AB092520}" srcId="{8B63BB81-F150-4BDA-8F4C-26B2EE7F67C9}" destId="{97004116-1467-4EE9-83EA-6896A14E62EB}" srcOrd="1" destOrd="0" parTransId="{E8F6A100-9900-463D-BEE1-DA4D3FB3B0EF}" sibTransId="{404DDB67-DDD1-4815-B1C2-EF259A83AB4B}"/>
    <dgm:cxn modelId="{CEE80638-02BD-442F-B1A6-2FB7FA0C312D}" srcId="{8B63BB81-F150-4BDA-8F4C-26B2EE7F67C9}" destId="{3A66D937-9835-4077-B149-ABBEE68AB59B}" srcOrd="0" destOrd="0" parTransId="{ED92270A-B4DB-48BB-8FA6-22DBAB61C9A7}" sibTransId="{03A9DC4A-D22D-4187-A755-A6E2EF0B84CF}"/>
    <dgm:cxn modelId="{70E9BEAA-2753-42FB-9D1B-947583F1A0E3}" type="presOf" srcId="{3A66D937-9835-4077-B149-ABBEE68AB59B}" destId="{8349B3C8-5874-4EDC-A971-9F08F8BB2A56}" srcOrd="0" destOrd="0" presId="urn:microsoft.com/office/officeart/2005/8/layout/list1"/>
    <dgm:cxn modelId="{08C4879C-E6F5-4453-B8EA-68FA1713D34E}" type="presOf" srcId="{3A66D937-9835-4077-B149-ABBEE68AB59B}" destId="{865E3474-F3E3-4774-9060-CA726DDEDDBA}" srcOrd="1" destOrd="0" presId="urn:microsoft.com/office/officeart/2005/8/layout/list1"/>
    <dgm:cxn modelId="{DFC3D461-B23E-4954-B508-13B120EE773C}" type="presOf" srcId="{8B63BB81-F150-4BDA-8F4C-26B2EE7F67C9}" destId="{9D57E665-0CDC-4CA9-9082-FB9CC2A0D5E9}" srcOrd="0" destOrd="0" presId="urn:microsoft.com/office/officeart/2005/8/layout/list1"/>
    <dgm:cxn modelId="{204DE428-9BA2-4120-BB85-EB4EE64AAF84}" type="presOf" srcId="{97004116-1467-4EE9-83EA-6896A14E62EB}" destId="{63968A3A-F765-4312-A8AA-98317DEF61A6}" srcOrd="0" destOrd="0" presId="urn:microsoft.com/office/officeart/2005/8/layout/list1"/>
    <dgm:cxn modelId="{2A218AE7-2E09-474E-856C-6EEFAE8A7F92}" srcId="{8B63BB81-F150-4BDA-8F4C-26B2EE7F67C9}" destId="{7103107F-F8E8-43C1-9970-C994E3A73E11}" srcOrd="2" destOrd="0" parTransId="{F25CC143-CCD9-4F07-947B-6FFB9876622C}" sibTransId="{101FF16E-E3CE-473D-A654-4161F745ADCA}"/>
    <dgm:cxn modelId="{6E415246-7E40-441F-9CCF-3A95A748BB7B}" type="presOf" srcId="{7103107F-F8E8-43C1-9970-C994E3A73E11}" destId="{E6E10686-27DB-4D12-8D0E-EB6879A7CBE2}" srcOrd="1" destOrd="0" presId="urn:microsoft.com/office/officeart/2005/8/layout/list1"/>
    <dgm:cxn modelId="{2DBD1443-F0C3-4629-96D9-B44845778395}" type="presOf" srcId="{7103107F-F8E8-43C1-9970-C994E3A73E11}" destId="{78727DFD-6E03-467B-B1E6-B9C051D28AF7}" srcOrd="0" destOrd="0" presId="urn:microsoft.com/office/officeart/2005/8/layout/list1"/>
    <dgm:cxn modelId="{C06A8722-83F1-4EDA-AFA2-AFADB0CA6AB9}" type="presOf" srcId="{97004116-1467-4EE9-83EA-6896A14E62EB}" destId="{89F304C2-7B2D-42D8-A7C5-B6E4DB5B8F34}" srcOrd="1" destOrd="0" presId="urn:microsoft.com/office/officeart/2005/8/layout/list1"/>
    <dgm:cxn modelId="{FB18F4F6-8824-4557-A481-64D0C18D0853}" type="presParOf" srcId="{9D57E665-0CDC-4CA9-9082-FB9CC2A0D5E9}" destId="{A1F7DD85-8B4C-4D59-A98E-AC5295571B72}" srcOrd="0" destOrd="0" presId="urn:microsoft.com/office/officeart/2005/8/layout/list1"/>
    <dgm:cxn modelId="{FB22DA92-8633-47E6-92BC-188ACFB36E2C}" type="presParOf" srcId="{A1F7DD85-8B4C-4D59-A98E-AC5295571B72}" destId="{8349B3C8-5874-4EDC-A971-9F08F8BB2A56}" srcOrd="0" destOrd="0" presId="urn:microsoft.com/office/officeart/2005/8/layout/list1"/>
    <dgm:cxn modelId="{CC020DDB-2A53-48AB-B633-C78F2948DD41}" type="presParOf" srcId="{A1F7DD85-8B4C-4D59-A98E-AC5295571B72}" destId="{865E3474-F3E3-4774-9060-CA726DDEDDBA}" srcOrd="1" destOrd="0" presId="urn:microsoft.com/office/officeart/2005/8/layout/list1"/>
    <dgm:cxn modelId="{853E5520-7219-49AD-B6A4-C636D6E87F25}" type="presParOf" srcId="{9D57E665-0CDC-4CA9-9082-FB9CC2A0D5E9}" destId="{1F81C3F0-0776-4B65-8EF4-920B63178C41}" srcOrd="1" destOrd="0" presId="urn:microsoft.com/office/officeart/2005/8/layout/list1"/>
    <dgm:cxn modelId="{B3E823EB-C62A-46A1-826D-00F2CEA74A7D}" type="presParOf" srcId="{9D57E665-0CDC-4CA9-9082-FB9CC2A0D5E9}" destId="{36A97537-0D13-40D4-97DC-86EC425E4270}" srcOrd="2" destOrd="0" presId="urn:microsoft.com/office/officeart/2005/8/layout/list1"/>
    <dgm:cxn modelId="{4643F1FE-E6F9-4A40-9DB2-91C8F5CDEDEE}" type="presParOf" srcId="{9D57E665-0CDC-4CA9-9082-FB9CC2A0D5E9}" destId="{9983475D-008C-41BB-921D-954C7E2CE874}" srcOrd="3" destOrd="0" presId="urn:microsoft.com/office/officeart/2005/8/layout/list1"/>
    <dgm:cxn modelId="{79AF39E1-A468-4643-9710-F8CC652DBD08}" type="presParOf" srcId="{9D57E665-0CDC-4CA9-9082-FB9CC2A0D5E9}" destId="{49210AAD-DF6C-4514-956D-2BAA272CD09A}" srcOrd="4" destOrd="0" presId="urn:microsoft.com/office/officeart/2005/8/layout/list1"/>
    <dgm:cxn modelId="{4242534D-B062-49F7-8489-E8AD401C2313}" type="presParOf" srcId="{49210AAD-DF6C-4514-956D-2BAA272CD09A}" destId="{63968A3A-F765-4312-A8AA-98317DEF61A6}" srcOrd="0" destOrd="0" presId="urn:microsoft.com/office/officeart/2005/8/layout/list1"/>
    <dgm:cxn modelId="{DCE3779B-71CC-4B2E-B5FF-563195CCFEFF}" type="presParOf" srcId="{49210AAD-DF6C-4514-956D-2BAA272CD09A}" destId="{89F304C2-7B2D-42D8-A7C5-B6E4DB5B8F34}" srcOrd="1" destOrd="0" presId="urn:microsoft.com/office/officeart/2005/8/layout/list1"/>
    <dgm:cxn modelId="{8245084B-84F7-4334-8CAA-E65D50B576EA}" type="presParOf" srcId="{9D57E665-0CDC-4CA9-9082-FB9CC2A0D5E9}" destId="{E4A0BFA4-5982-4B3C-9137-C79E1BA428F6}" srcOrd="5" destOrd="0" presId="urn:microsoft.com/office/officeart/2005/8/layout/list1"/>
    <dgm:cxn modelId="{852A0616-971F-4446-B729-295E4388CF47}" type="presParOf" srcId="{9D57E665-0CDC-4CA9-9082-FB9CC2A0D5E9}" destId="{84D82517-6B18-4CF9-AEF1-51E446EC7535}" srcOrd="6" destOrd="0" presId="urn:microsoft.com/office/officeart/2005/8/layout/list1"/>
    <dgm:cxn modelId="{8056A823-4604-4811-BAEF-F47160FFD988}" type="presParOf" srcId="{9D57E665-0CDC-4CA9-9082-FB9CC2A0D5E9}" destId="{42B2CA14-94AC-45BF-B506-E55721C2FB74}" srcOrd="7" destOrd="0" presId="urn:microsoft.com/office/officeart/2005/8/layout/list1"/>
    <dgm:cxn modelId="{B2639F8B-03E8-47EA-A9C6-E5310B610C68}" type="presParOf" srcId="{9D57E665-0CDC-4CA9-9082-FB9CC2A0D5E9}" destId="{FCC92E3F-E2FF-4836-92AA-9A5B26950B9A}" srcOrd="8" destOrd="0" presId="urn:microsoft.com/office/officeart/2005/8/layout/list1"/>
    <dgm:cxn modelId="{AF0E6E83-CA39-41B0-AF32-676D0ECAD864}" type="presParOf" srcId="{FCC92E3F-E2FF-4836-92AA-9A5B26950B9A}" destId="{78727DFD-6E03-467B-B1E6-B9C051D28AF7}" srcOrd="0" destOrd="0" presId="urn:microsoft.com/office/officeart/2005/8/layout/list1"/>
    <dgm:cxn modelId="{00578E49-0DDB-4D6A-B70A-1D8E5091A73C}" type="presParOf" srcId="{FCC92E3F-E2FF-4836-92AA-9A5B26950B9A}" destId="{E6E10686-27DB-4D12-8D0E-EB6879A7CBE2}" srcOrd="1" destOrd="0" presId="urn:microsoft.com/office/officeart/2005/8/layout/list1"/>
    <dgm:cxn modelId="{3C0E827D-3D02-4163-871C-06DE086DAFBC}" type="presParOf" srcId="{9D57E665-0CDC-4CA9-9082-FB9CC2A0D5E9}" destId="{BD6798CA-E059-46FE-A018-ECDEC72EE6D7}" srcOrd="9" destOrd="0" presId="urn:microsoft.com/office/officeart/2005/8/layout/list1"/>
    <dgm:cxn modelId="{ABFEC960-5401-4E4F-BF70-8DB49593B1BB}" type="presParOf" srcId="{9D57E665-0CDC-4CA9-9082-FB9CC2A0D5E9}" destId="{730E68B6-2E15-4B23-8E3C-238D7148108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7466EB1-D6B2-4904-B0DA-2BA44C2B02C3}" type="doc">
      <dgm:prSet loTypeId="urn:microsoft.com/office/officeart/2005/8/layout/radial3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3522947C-7D0C-466C-B58C-8E42F0664FF8}">
      <dgm:prSet phldrT="[Text]"/>
      <dgm:spPr>
        <a:solidFill>
          <a:srgbClr val="FFFF00">
            <a:alpha val="50000"/>
          </a:srgbClr>
        </a:solidFill>
      </dgm:spPr>
      <dgm:t>
        <a:bodyPr/>
        <a:lstStyle/>
        <a:p>
          <a:r>
            <a:rPr lang="de-DE" dirty="0" smtClean="0"/>
            <a:t>Auditprinzipien</a:t>
          </a:r>
          <a:endParaRPr lang="de-DE" dirty="0"/>
        </a:p>
      </dgm:t>
    </dgm:pt>
    <dgm:pt modelId="{68E57BCF-285F-463E-9209-91102AE9757D}" type="parTrans" cxnId="{01C2DBB5-8BD6-4D1A-99EA-9C6929E1AD50}">
      <dgm:prSet/>
      <dgm:spPr/>
      <dgm:t>
        <a:bodyPr/>
        <a:lstStyle/>
        <a:p>
          <a:endParaRPr lang="de-DE"/>
        </a:p>
      </dgm:t>
    </dgm:pt>
    <dgm:pt modelId="{4734AB48-B867-443E-9197-C33C4F3BA619}" type="sibTrans" cxnId="{01C2DBB5-8BD6-4D1A-99EA-9C6929E1AD50}">
      <dgm:prSet/>
      <dgm:spPr/>
      <dgm:t>
        <a:bodyPr/>
        <a:lstStyle/>
        <a:p>
          <a:endParaRPr lang="de-DE"/>
        </a:p>
      </dgm:t>
    </dgm:pt>
    <dgm:pt modelId="{3B5EEF30-8F16-45D5-B506-5607D064884C}">
      <dgm:prSet phldrT="[Text]" custT="1"/>
      <dgm:spPr>
        <a:solidFill>
          <a:srgbClr val="FFFF00">
            <a:alpha val="50000"/>
          </a:srgbClr>
        </a:solidFill>
      </dgm:spPr>
      <dgm:t>
        <a:bodyPr/>
        <a:lstStyle/>
        <a:p>
          <a:r>
            <a:rPr lang="de-DE" sz="1600" smtClean="0"/>
            <a:t>Nachvollziehbar-keit durch Nachweise</a:t>
          </a:r>
          <a:endParaRPr lang="de-DE" sz="1600" dirty="0"/>
        </a:p>
      </dgm:t>
    </dgm:pt>
    <dgm:pt modelId="{786288E4-0FE9-49F8-9E95-AAB8B69566FE}" type="parTrans" cxnId="{A7569FC4-5A82-4E4E-B1CC-44EAA92ECE6E}">
      <dgm:prSet/>
      <dgm:spPr/>
      <dgm:t>
        <a:bodyPr/>
        <a:lstStyle/>
        <a:p>
          <a:endParaRPr lang="de-DE"/>
        </a:p>
      </dgm:t>
    </dgm:pt>
    <dgm:pt modelId="{04C7CF42-459B-411A-A4D9-3CEECD7AED3F}" type="sibTrans" cxnId="{A7569FC4-5A82-4E4E-B1CC-44EAA92ECE6E}">
      <dgm:prSet/>
      <dgm:spPr/>
      <dgm:t>
        <a:bodyPr/>
        <a:lstStyle/>
        <a:p>
          <a:endParaRPr lang="de-DE"/>
        </a:p>
      </dgm:t>
    </dgm:pt>
    <dgm:pt modelId="{8814BCB9-F43C-4FB1-A6B6-FAD7E544F2FF}">
      <dgm:prSet phldrT="[Text]" custT="1"/>
      <dgm:spPr>
        <a:solidFill>
          <a:srgbClr val="00B050">
            <a:alpha val="50000"/>
          </a:srgbClr>
        </a:solidFill>
      </dgm:spPr>
      <dgm:t>
        <a:bodyPr/>
        <a:lstStyle/>
        <a:p>
          <a:r>
            <a:rPr lang="de-DE" sz="1600" dirty="0" smtClean="0"/>
            <a:t>Integrität</a:t>
          </a:r>
          <a:endParaRPr lang="de-DE" sz="1600" dirty="0"/>
        </a:p>
      </dgm:t>
    </dgm:pt>
    <dgm:pt modelId="{B2D5F1DF-56D8-412D-A1CD-A32C3C0AF572}" type="parTrans" cxnId="{7D2EB4DE-B80D-4439-B397-31F10FDCE1BD}">
      <dgm:prSet/>
      <dgm:spPr/>
      <dgm:t>
        <a:bodyPr/>
        <a:lstStyle/>
        <a:p>
          <a:endParaRPr lang="de-DE"/>
        </a:p>
      </dgm:t>
    </dgm:pt>
    <dgm:pt modelId="{E60B0FB0-D450-4CE8-8F98-BEA4E1A82EEB}" type="sibTrans" cxnId="{7D2EB4DE-B80D-4439-B397-31F10FDCE1BD}">
      <dgm:prSet/>
      <dgm:spPr/>
      <dgm:t>
        <a:bodyPr/>
        <a:lstStyle/>
        <a:p>
          <a:endParaRPr lang="de-DE"/>
        </a:p>
      </dgm:t>
    </dgm:pt>
    <dgm:pt modelId="{F8786554-DE87-4E9A-A127-C7F165877B66}">
      <dgm:prSet phldrT="[Text]" custT="1"/>
      <dgm:spPr>
        <a:solidFill>
          <a:srgbClr val="00B0F0">
            <a:alpha val="50000"/>
          </a:srgbClr>
        </a:solidFill>
      </dgm:spPr>
      <dgm:t>
        <a:bodyPr/>
        <a:lstStyle/>
        <a:p>
          <a:r>
            <a:rPr lang="de-DE" sz="1600" dirty="0" smtClean="0"/>
            <a:t>Sachliche Darstellung</a:t>
          </a:r>
          <a:endParaRPr lang="de-DE" sz="1600" dirty="0"/>
        </a:p>
      </dgm:t>
    </dgm:pt>
    <dgm:pt modelId="{46DCB832-DD81-406E-AF00-8DE5EC0DF50B}" type="parTrans" cxnId="{6CD1DBFD-1222-47DB-AAD3-40D66C898FCD}">
      <dgm:prSet/>
      <dgm:spPr/>
      <dgm:t>
        <a:bodyPr/>
        <a:lstStyle/>
        <a:p>
          <a:endParaRPr lang="de-DE"/>
        </a:p>
      </dgm:t>
    </dgm:pt>
    <dgm:pt modelId="{C14C3107-9B82-46A9-A1CD-49D7CDAE5A97}" type="sibTrans" cxnId="{6CD1DBFD-1222-47DB-AAD3-40D66C898FCD}">
      <dgm:prSet/>
      <dgm:spPr/>
      <dgm:t>
        <a:bodyPr/>
        <a:lstStyle/>
        <a:p>
          <a:endParaRPr lang="de-DE"/>
        </a:p>
      </dgm:t>
    </dgm:pt>
    <dgm:pt modelId="{DAD8B3B8-0461-4E05-B488-17BFB52CFA2F}">
      <dgm:prSet phldrT="[Text]" custT="1"/>
      <dgm:spPr>
        <a:solidFill>
          <a:srgbClr val="FFC000">
            <a:alpha val="50000"/>
          </a:srgbClr>
        </a:solidFill>
      </dgm:spPr>
      <dgm:t>
        <a:bodyPr/>
        <a:lstStyle/>
        <a:p>
          <a:r>
            <a:rPr lang="de-DE" sz="1600" dirty="0" smtClean="0"/>
            <a:t>Unabhängigkeit</a:t>
          </a:r>
          <a:endParaRPr lang="de-DE" sz="1600" dirty="0"/>
        </a:p>
      </dgm:t>
    </dgm:pt>
    <dgm:pt modelId="{9ACE018A-9C81-4F3F-8CF0-B1BCB46662A0}" type="parTrans" cxnId="{E8D08803-81C3-4BC2-A8DD-2542CD55B295}">
      <dgm:prSet/>
      <dgm:spPr/>
      <dgm:t>
        <a:bodyPr/>
        <a:lstStyle/>
        <a:p>
          <a:endParaRPr lang="de-DE"/>
        </a:p>
      </dgm:t>
    </dgm:pt>
    <dgm:pt modelId="{29A43ED1-2EE1-4F5A-B7C3-016CD0D5FC74}" type="sibTrans" cxnId="{E8D08803-81C3-4BC2-A8DD-2542CD55B295}">
      <dgm:prSet/>
      <dgm:spPr/>
      <dgm:t>
        <a:bodyPr/>
        <a:lstStyle/>
        <a:p>
          <a:endParaRPr lang="de-DE"/>
        </a:p>
      </dgm:t>
    </dgm:pt>
    <dgm:pt modelId="{B2B5D1EE-739E-4BCA-92C5-AA73DBCB64AE}">
      <dgm:prSet phldrT="[Text]" custT="1"/>
      <dgm:spPr>
        <a:solidFill>
          <a:srgbClr val="7030A0">
            <a:alpha val="50000"/>
          </a:srgbClr>
        </a:solidFill>
      </dgm:spPr>
      <dgm:t>
        <a:bodyPr/>
        <a:lstStyle/>
        <a:p>
          <a:r>
            <a:rPr lang="de-DE" sz="1600" dirty="0" smtClean="0"/>
            <a:t>Berufliche Sorgfalt</a:t>
          </a:r>
          <a:endParaRPr lang="de-DE" sz="1600" dirty="0"/>
        </a:p>
      </dgm:t>
    </dgm:pt>
    <dgm:pt modelId="{ADEDD1A7-AEE4-4C3A-9E31-166A8B2C700C}" type="parTrans" cxnId="{7B5B8615-E21F-43E8-B334-38F2EB38C63B}">
      <dgm:prSet/>
      <dgm:spPr/>
      <dgm:t>
        <a:bodyPr/>
        <a:lstStyle/>
        <a:p>
          <a:endParaRPr lang="de-DE"/>
        </a:p>
      </dgm:t>
    </dgm:pt>
    <dgm:pt modelId="{69AC22CF-7AF9-4215-A489-558AF6CBCBDC}" type="sibTrans" cxnId="{7B5B8615-E21F-43E8-B334-38F2EB38C63B}">
      <dgm:prSet/>
      <dgm:spPr/>
      <dgm:t>
        <a:bodyPr/>
        <a:lstStyle/>
        <a:p>
          <a:endParaRPr lang="de-DE"/>
        </a:p>
      </dgm:t>
    </dgm:pt>
    <dgm:pt modelId="{3387BF2F-7F05-4E4E-9F99-7EE6E273C0E0}">
      <dgm:prSet phldrT="[Text]" custT="1"/>
      <dgm:spPr>
        <a:solidFill>
          <a:srgbClr val="FF0000">
            <a:alpha val="50000"/>
          </a:srgbClr>
        </a:solidFill>
      </dgm:spPr>
      <dgm:t>
        <a:bodyPr/>
        <a:lstStyle/>
        <a:p>
          <a:r>
            <a:rPr lang="de-DE" sz="1600" dirty="0" smtClean="0"/>
            <a:t>Vertraulichkeit</a:t>
          </a:r>
          <a:endParaRPr lang="de-DE" sz="1600" dirty="0"/>
        </a:p>
      </dgm:t>
    </dgm:pt>
    <dgm:pt modelId="{EA263F2C-F084-4D43-BF03-DB3AE0CADEDC}" type="parTrans" cxnId="{5007C0C8-C2DD-4FD7-9D11-9D1B2501EB64}">
      <dgm:prSet/>
      <dgm:spPr/>
      <dgm:t>
        <a:bodyPr/>
        <a:lstStyle/>
        <a:p>
          <a:endParaRPr lang="de-DE"/>
        </a:p>
      </dgm:t>
    </dgm:pt>
    <dgm:pt modelId="{223410BC-7627-44C1-97A0-B0D1AC4BB62A}" type="sibTrans" cxnId="{5007C0C8-C2DD-4FD7-9D11-9D1B2501EB64}">
      <dgm:prSet/>
      <dgm:spPr/>
      <dgm:t>
        <a:bodyPr/>
        <a:lstStyle/>
        <a:p>
          <a:endParaRPr lang="de-DE"/>
        </a:p>
      </dgm:t>
    </dgm:pt>
    <dgm:pt modelId="{F0D4D0DA-2FF8-41EE-A3EB-6B9936B63A83}" type="pres">
      <dgm:prSet presAssocID="{87466EB1-D6B2-4904-B0DA-2BA44C2B02C3}" presName="composite" presStyleCnt="0">
        <dgm:presLayoutVars>
          <dgm:chMax val="1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956A6B71-0831-4A5F-B749-2A3D354F28DD}" type="pres">
      <dgm:prSet presAssocID="{87466EB1-D6B2-4904-B0DA-2BA44C2B02C3}" presName="radial" presStyleCnt="0">
        <dgm:presLayoutVars>
          <dgm:animLvl val="ctr"/>
        </dgm:presLayoutVars>
      </dgm:prSet>
      <dgm:spPr/>
    </dgm:pt>
    <dgm:pt modelId="{9B3A7E6C-1796-401B-987A-BE356E4C52BB}" type="pres">
      <dgm:prSet presAssocID="{3522947C-7D0C-466C-B58C-8E42F0664FF8}" presName="centerShape" presStyleLbl="vennNode1" presStyleIdx="0" presStyleCnt="7"/>
      <dgm:spPr/>
      <dgm:t>
        <a:bodyPr/>
        <a:lstStyle/>
        <a:p>
          <a:endParaRPr lang="de-DE"/>
        </a:p>
      </dgm:t>
    </dgm:pt>
    <dgm:pt modelId="{831CB08B-ECD5-4B6E-ABFC-38F9D02072A1}" type="pres">
      <dgm:prSet presAssocID="{3B5EEF30-8F16-45D5-B506-5607D064884C}" presName="node" presStyleLbl="vennNode1" presStyleIdx="1" presStyleCnt="7" custScaleX="16396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E052BAC-A503-469A-A76F-05238B2002A5}" type="pres">
      <dgm:prSet presAssocID="{8814BCB9-F43C-4FB1-A6B6-FAD7E544F2FF}" presName="node" presStyleLbl="vennNode1" presStyleIdx="2" presStyleCnt="7" custScaleX="16396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48329EF-57C0-427D-A8C9-E41F2190DEA4}" type="pres">
      <dgm:prSet presAssocID="{F8786554-DE87-4E9A-A127-C7F165877B66}" presName="node" presStyleLbl="vennNode1" presStyleIdx="3" presStyleCnt="7" custScaleX="16396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37BC280-5BE2-4F93-A856-7418699FA363}" type="pres">
      <dgm:prSet presAssocID="{B2B5D1EE-739E-4BCA-92C5-AA73DBCB64AE}" presName="node" presStyleLbl="vennNode1" presStyleIdx="4" presStyleCnt="7" custScaleX="16396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F99C95E-7B75-4D02-935A-4EF55255125F}" type="pres">
      <dgm:prSet presAssocID="{3387BF2F-7F05-4E4E-9F99-7EE6E273C0E0}" presName="node" presStyleLbl="vennNode1" presStyleIdx="5" presStyleCnt="7" custScaleX="16396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D30C5CB-22EB-4996-9487-75EEF1EAA2D3}" type="pres">
      <dgm:prSet presAssocID="{DAD8B3B8-0461-4E05-B488-17BFB52CFA2F}" presName="node" presStyleLbl="vennNode1" presStyleIdx="6" presStyleCnt="7" custScaleX="16396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3FFA7074-109D-4BC1-916E-B58627FE3AED}" type="presOf" srcId="{3522947C-7D0C-466C-B58C-8E42F0664FF8}" destId="{9B3A7E6C-1796-401B-987A-BE356E4C52BB}" srcOrd="0" destOrd="0" presId="urn:microsoft.com/office/officeart/2005/8/layout/radial3"/>
    <dgm:cxn modelId="{AC44CFE6-A81F-4A29-8F61-5B24A8606020}" type="presOf" srcId="{3B5EEF30-8F16-45D5-B506-5607D064884C}" destId="{831CB08B-ECD5-4B6E-ABFC-38F9D02072A1}" srcOrd="0" destOrd="0" presId="urn:microsoft.com/office/officeart/2005/8/layout/radial3"/>
    <dgm:cxn modelId="{24BFF5BC-595F-4FC4-99FA-42FE791BB854}" type="presOf" srcId="{8814BCB9-F43C-4FB1-A6B6-FAD7E544F2FF}" destId="{4E052BAC-A503-469A-A76F-05238B2002A5}" srcOrd="0" destOrd="0" presId="urn:microsoft.com/office/officeart/2005/8/layout/radial3"/>
    <dgm:cxn modelId="{6CD1DBFD-1222-47DB-AAD3-40D66C898FCD}" srcId="{3522947C-7D0C-466C-B58C-8E42F0664FF8}" destId="{F8786554-DE87-4E9A-A127-C7F165877B66}" srcOrd="2" destOrd="0" parTransId="{46DCB832-DD81-406E-AF00-8DE5EC0DF50B}" sibTransId="{C14C3107-9B82-46A9-A1CD-49D7CDAE5A97}"/>
    <dgm:cxn modelId="{A7569FC4-5A82-4E4E-B1CC-44EAA92ECE6E}" srcId="{3522947C-7D0C-466C-B58C-8E42F0664FF8}" destId="{3B5EEF30-8F16-45D5-B506-5607D064884C}" srcOrd="0" destOrd="0" parTransId="{786288E4-0FE9-49F8-9E95-AAB8B69566FE}" sibTransId="{04C7CF42-459B-411A-A4D9-3CEECD7AED3F}"/>
    <dgm:cxn modelId="{75CA866A-4D61-4316-90CB-A9DFF3F74D25}" type="presOf" srcId="{3387BF2F-7F05-4E4E-9F99-7EE6E273C0E0}" destId="{1F99C95E-7B75-4D02-935A-4EF55255125F}" srcOrd="0" destOrd="0" presId="urn:microsoft.com/office/officeart/2005/8/layout/radial3"/>
    <dgm:cxn modelId="{5007C0C8-C2DD-4FD7-9D11-9D1B2501EB64}" srcId="{3522947C-7D0C-466C-B58C-8E42F0664FF8}" destId="{3387BF2F-7F05-4E4E-9F99-7EE6E273C0E0}" srcOrd="4" destOrd="0" parTransId="{EA263F2C-F084-4D43-BF03-DB3AE0CADEDC}" sibTransId="{223410BC-7627-44C1-97A0-B0D1AC4BB62A}"/>
    <dgm:cxn modelId="{FF970AEA-1067-4ED9-A988-457A20F8E184}" type="presOf" srcId="{87466EB1-D6B2-4904-B0DA-2BA44C2B02C3}" destId="{F0D4D0DA-2FF8-41EE-A3EB-6B9936B63A83}" srcOrd="0" destOrd="0" presId="urn:microsoft.com/office/officeart/2005/8/layout/radial3"/>
    <dgm:cxn modelId="{AB5FFBB7-251E-4468-B02C-14301EFF7819}" type="presOf" srcId="{DAD8B3B8-0461-4E05-B488-17BFB52CFA2F}" destId="{FD30C5CB-22EB-4996-9487-75EEF1EAA2D3}" srcOrd="0" destOrd="0" presId="urn:microsoft.com/office/officeart/2005/8/layout/radial3"/>
    <dgm:cxn modelId="{B0CAB98C-245F-4A1D-A9BF-1FCD5D228E7F}" type="presOf" srcId="{B2B5D1EE-739E-4BCA-92C5-AA73DBCB64AE}" destId="{D37BC280-5BE2-4F93-A856-7418699FA363}" srcOrd="0" destOrd="0" presId="urn:microsoft.com/office/officeart/2005/8/layout/radial3"/>
    <dgm:cxn modelId="{D1D441AB-31A2-4062-93F0-7268E6F26B69}" type="presOf" srcId="{F8786554-DE87-4E9A-A127-C7F165877B66}" destId="{F48329EF-57C0-427D-A8C9-E41F2190DEA4}" srcOrd="0" destOrd="0" presId="urn:microsoft.com/office/officeart/2005/8/layout/radial3"/>
    <dgm:cxn modelId="{7D2EB4DE-B80D-4439-B397-31F10FDCE1BD}" srcId="{3522947C-7D0C-466C-B58C-8E42F0664FF8}" destId="{8814BCB9-F43C-4FB1-A6B6-FAD7E544F2FF}" srcOrd="1" destOrd="0" parTransId="{B2D5F1DF-56D8-412D-A1CD-A32C3C0AF572}" sibTransId="{E60B0FB0-D450-4CE8-8F98-BEA4E1A82EEB}"/>
    <dgm:cxn modelId="{7B5B8615-E21F-43E8-B334-38F2EB38C63B}" srcId="{3522947C-7D0C-466C-B58C-8E42F0664FF8}" destId="{B2B5D1EE-739E-4BCA-92C5-AA73DBCB64AE}" srcOrd="3" destOrd="0" parTransId="{ADEDD1A7-AEE4-4C3A-9E31-166A8B2C700C}" sibTransId="{69AC22CF-7AF9-4215-A489-558AF6CBCBDC}"/>
    <dgm:cxn modelId="{01C2DBB5-8BD6-4D1A-99EA-9C6929E1AD50}" srcId="{87466EB1-D6B2-4904-B0DA-2BA44C2B02C3}" destId="{3522947C-7D0C-466C-B58C-8E42F0664FF8}" srcOrd="0" destOrd="0" parTransId="{68E57BCF-285F-463E-9209-91102AE9757D}" sibTransId="{4734AB48-B867-443E-9197-C33C4F3BA619}"/>
    <dgm:cxn modelId="{E8D08803-81C3-4BC2-A8DD-2542CD55B295}" srcId="{3522947C-7D0C-466C-B58C-8E42F0664FF8}" destId="{DAD8B3B8-0461-4E05-B488-17BFB52CFA2F}" srcOrd="5" destOrd="0" parTransId="{9ACE018A-9C81-4F3F-8CF0-B1BCB46662A0}" sibTransId="{29A43ED1-2EE1-4F5A-B7C3-016CD0D5FC74}"/>
    <dgm:cxn modelId="{0BBEC2E7-6993-4FCE-A3DA-FF346DB33014}" type="presParOf" srcId="{F0D4D0DA-2FF8-41EE-A3EB-6B9936B63A83}" destId="{956A6B71-0831-4A5F-B749-2A3D354F28DD}" srcOrd="0" destOrd="0" presId="urn:microsoft.com/office/officeart/2005/8/layout/radial3"/>
    <dgm:cxn modelId="{0B661152-F9DE-4F1D-A48A-44DE3B524CAD}" type="presParOf" srcId="{956A6B71-0831-4A5F-B749-2A3D354F28DD}" destId="{9B3A7E6C-1796-401B-987A-BE356E4C52BB}" srcOrd="0" destOrd="0" presId="urn:microsoft.com/office/officeart/2005/8/layout/radial3"/>
    <dgm:cxn modelId="{8703A309-A647-4EA6-83E4-3FA17E647852}" type="presParOf" srcId="{956A6B71-0831-4A5F-B749-2A3D354F28DD}" destId="{831CB08B-ECD5-4B6E-ABFC-38F9D02072A1}" srcOrd="1" destOrd="0" presId="urn:microsoft.com/office/officeart/2005/8/layout/radial3"/>
    <dgm:cxn modelId="{3CECA954-8629-40E9-9ED8-71BEC3E29BED}" type="presParOf" srcId="{956A6B71-0831-4A5F-B749-2A3D354F28DD}" destId="{4E052BAC-A503-469A-A76F-05238B2002A5}" srcOrd="2" destOrd="0" presId="urn:microsoft.com/office/officeart/2005/8/layout/radial3"/>
    <dgm:cxn modelId="{41318BCE-D718-4750-88C4-F369AC5448C4}" type="presParOf" srcId="{956A6B71-0831-4A5F-B749-2A3D354F28DD}" destId="{F48329EF-57C0-427D-A8C9-E41F2190DEA4}" srcOrd="3" destOrd="0" presId="urn:microsoft.com/office/officeart/2005/8/layout/radial3"/>
    <dgm:cxn modelId="{D631D331-3ABB-4798-B7D9-FAEDB296AC47}" type="presParOf" srcId="{956A6B71-0831-4A5F-B749-2A3D354F28DD}" destId="{D37BC280-5BE2-4F93-A856-7418699FA363}" srcOrd="4" destOrd="0" presId="urn:microsoft.com/office/officeart/2005/8/layout/radial3"/>
    <dgm:cxn modelId="{583F7A01-B7B3-44E6-A936-B28AC35410F7}" type="presParOf" srcId="{956A6B71-0831-4A5F-B749-2A3D354F28DD}" destId="{1F99C95E-7B75-4D02-935A-4EF55255125F}" srcOrd="5" destOrd="0" presId="urn:microsoft.com/office/officeart/2005/8/layout/radial3"/>
    <dgm:cxn modelId="{6B826B6A-7A21-4149-8EA2-FCF679E7134E}" type="presParOf" srcId="{956A6B71-0831-4A5F-B749-2A3D354F28DD}" destId="{FD30C5CB-22EB-4996-9487-75EEF1EAA2D3}" srcOrd="6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735738B-70DC-45CB-A1DE-06B3AF013BE6}" type="doc">
      <dgm:prSet loTypeId="urn:microsoft.com/office/officeart/2005/8/layout/radial6" loCatId="cycle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523AEC23-64E4-4F22-A49E-40AD81DFD50D}">
      <dgm:prSet phldrT="[Text]"/>
      <dgm:spPr/>
      <dgm:t>
        <a:bodyPr/>
        <a:lstStyle/>
        <a:p>
          <a:r>
            <a:rPr lang="de-DE" dirty="0" smtClean="0"/>
            <a:t>Auditoren</a:t>
          </a:r>
          <a:endParaRPr lang="de-DE" dirty="0"/>
        </a:p>
      </dgm:t>
    </dgm:pt>
    <dgm:pt modelId="{ABB03AB5-1321-42AF-83C7-7FD5231C0359}" type="parTrans" cxnId="{9BD3BFC1-2912-4ECF-BD78-DCC666EE300B}">
      <dgm:prSet/>
      <dgm:spPr/>
      <dgm:t>
        <a:bodyPr/>
        <a:lstStyle/>
        <a:p>
          <a:endParaRPr lang="de-DE"/>
        </a:p>
      </dgm:t>
    </dgm:pt>
    <dgm:pt modelId="{5FDCC915-3855-457A-9A06-FB7E1060A9A4}" type="sibTrans" cxnId="{9BD3BFC1-2912-4ECF-BD78-DCC666EE300B}">
      <dgm:prSet/>
      <dgm:spPr/>
      <dgm:t>
        <a:bodyPr/>
        <a:lstStyle/>
        <a:p>
          <a:endParaRPr lang="de-DE"/>
        </a:p>
      </dgm:t>
    </dgm:pt>
    <dgm:pt modelId="{8EADCD57-B0CD-401A-8CC5-147365CAAE7D}">
      <dgm:prSet phldrT="[Text]" custT="1"/>
      <dgm:spPr>
        <a:solidFill>
          <a:srgbClr val="FFC000"/>
        </a:solidFill>
      </dgm:spPr>
      <dgm:t>
        <a:bodyPr/>
        <a:lstStyle/>
        <a:p>
          <a:r>
            <a:rPr lang="de-DE" altLang="de-DE" sz="1400" smtClean="0">
              <a:latin typeface="+mn-lt"/>
              <a:cs typeface="Arial" charset="0"/>
            </a:rPr>
            <a:t>Tatsachengerecht urteilen können</a:t>
          </a:r>
          <a:endParaRPr lang="de-DE" sz="1400" dirty="0">
            <a:latin typeface="+mn-lt"/>
          </a:endParaRPr>
        </a:p>
      </dgm:t>
    </dgm:pt>
    <dgm:pt modelId="{836656B2-D27C-4321-A6AE-1D85F8FD2C1A}" type="parTrans" cxnId="{635E4449-EDF8-4345-8E49-13FADA1BD058}">
      <dgm:prSet/>
      <dgm:spPr/>
      <dgm:t>
        <a:bodyPr/>
        <a:lstStyle/>
        <a:p>
          <a:endParaRPr lang="de-DE"/>
        </a:p>
      </dgm:t>
    </dgm:pt>
    <dgm:pt modelId="{B5F445D2-3F44-47B6-BF12-FBAE3AD3288E}" type="sibTrans" cxnId="{635E4449-EDF8-4345-8E49-13FADA1BD058}">
      <dgm:prSet/>
      <dgm:spPr/>
      <dgm:t>
        <a:bodyPr/>
        <a:lstStyle/>
        <a:p>
          <a:endParaRPr lang="de-DE"/>
        </a:p>
      </dgm:t>
    </dgm:pt>
    <dgm:pt modelId="{FD4B3D2C-BD0F-47AE-902C-C941DCB718CA}">
      <dgm:prSet phldrT="[Text]" custT="1"/>
      <dgm:spPr>
        <a:solidFill>
          <a:srgbClr val="FFFF00"/>
        </a:solidFill>
      </dgm:spPr>
      <dgm:t>
        <a:bodyPr/>
        <a:lstStyle/>
        <a:p>
          <a:r>
            <a:rPr lang="de-DE" altLang="de-DE" sz="1400" dirty="0" smtClean="0">
              <a:latin typeface="+mn-lt"/>
              <a:cs typeface="Arial" charset="0"/>
            </a:rPr>
            <a:t>Zweckgerecht, begünstigungsfrei sein</a:t>
          </a:r>
          <a:endParaRPr lang="de-DE" sz="1400" dirty="0">
            <a:latin typeface="+mn-lt"/>
          </a:endParaRPr>
        </a:p>
      </dgm:t>
    </dgm:pt>
    <dgm:pt modelId="{D3006CD5-CE81-4032-A7A8-1E690135B44D}" type="parTrans" cxnId="{A0052BA9-A407-4556-9ADA-78F99E225434}">
      <dgm:prSet/>
      <dgm:spPr/>
      <dgm:t>
        <a:bodyPr/>
        <a:lstStyle/>
        <a:p>
          <a:endParaRPr lang="de-DE"/>
        </a:p>
      </dgm:t>
    </dgm:pt>
    <dgm:pt modelId="{BFA3505E-7C4A-4B72-BA9B-07ECA1C0E8EF}" type="sibTrans" cxnId="{A0052BA9-A407-4556-9ADA-78F99E225434}">
      <dgm:prSet/>
      <dgm:spPr/>
      <dgm:t>
        <a:bodyPr/>
        <a:lstStyle/>
        <a:p>
          <a:endParaRPr lang="de-DE"/>
        </a:p>
      </dgm:t>
    </dgm:pt>
    <dgm:pt modelId="{D410DE6D-56A1-4038-BDB4-5654CF5C004B}">
      <dgm:prSet phldrT="[Text]" custT="1"/>
      <dgm:spPr>
        <a:solidFill>
          <a:srgbClr val="92D050"/>
        </a:solidFill>
      </dgm:spPr>
      <dgm:t>
        <a:bodyPr/>
        <a:lstStyle/>
        <a:p>
          <a:r>
            <a:rPr lang="de-DE" altLang="de-DE" sz="1400" smtClean="0">
              <a:latin typeface="+mn-lt"/>
              <a:cs typeface="Arial" charset="0"/>
            </a:rPr>
            <a:t>Interaktionsfähig sein/Einfühlungsvermögen besitzen</a:t>
          </a:r>
          <a:endParaRPr lang="de-DE" sz="1400" dirty="0">
            <a:latin typeface="+mn-lt"/>
          </a:endParaRPr>
        </a:p>
      </dgm:t>
    </dgm:pt>
    <dgm:pt modelId="{2AB4ED4F-27F1-4EC6-8A58-2E387495FE71}" type="parTrans" cxnId="{92C67955-32F9-4F12-A404-CF65AF522155}">
      <dgm:prSet/>
      <dgm:spPr/>
      <dgm:t>
        <a:bodyPr/>
        <a:lstStyle/>
        <a:p>
          <a:endParaRPr lang="de-DE"/>
        </a:p>
      </dgm:t>
    </dgm:pt>
    <dgm:pt modelId="{6D25A080-01B6-4E2E-893E-FFC1098EF5F7}" type="sibTrans" cxnId="{92C67955-32F9-4F12-A404-CF65AF522155}">
      <dgm:prSet/>
      <dgm:spPr/>
      <dgm:t>
        <a:bodyPr/>
        <a:lstStyle/>
        <a:p>
          <a:endParaRPr lang="de-DE"/>
        </a:p>
      </dgm:t>
    </dgm:pt>
    <dgm:pt modelId="{6623C278-B995-469B-BCC0-0FB39354D259}">
      <dgm:prSet phldrT="[Text]" custT="1"/>
      <dgm:spPr>
        <a:solidFill>
          <a:srgbClr val="00B0F0"/>
        </a:solidFill>
      </dgm:spPr>
      <dgm:t>
        <a:bodyPr/>
        <a:lstStyle/>
        <a:p>
          <a:r>
            <a:rPr lang="de-DE" altLang="de-DE" sz="1400" smtClean="0">
              <a:latin typeface="+mn-lt"/>
              <a:cs typeface="Arial" charset="0"/>
            </a:rPr>
            <a:t>Ablenkungsfrei sein</a:t>
          </a:r>
          <a:endParaRPr lang="de-DE" sz="1400" dirty="0">
            <a:latin typeface="+mn-lt"/>
          </a:endParaRPr>
        </a:p>
      </dgm:t>
    </dgm:pt>
    <dgm:pt modelId="{1FD61A45-37CA-411D-9945-B3A22F04E057}" type="parTrans" cxnId="{F93541FF-34E9-4333-9C7A-0E331E9B7F46}">
      <dgm:prSet/>
      <dgm:spPr/>
      <dgm:t>
        <a:bodyPr/>
        <a:lstStyle/>
        <a:p>
          <a:endParaRPr lang="de-DE"/>
        </a:p>
      </dgm:t>
    </dgm:pt>
    <dgm:pt modelId="{D15B3FDD-917F-40F1-9AAA-F66684B83404}" type="sibTrans" cxnId="{F93541FF-34E9-4333-9C7A-0E331E9B7F46}">
      <dgm:prSet/>
      <dgm:spPr/>
      <dgm:t>
        <a:bodyPr/>
        <a:lstStyle/>
        <a:p>
          <a:endParaRPr lang="de-DE"/>
        </a:p>
      </dgm:t>
    </dgm:pt>
    <dgm:pt modelId="{A57002EB-B982-440A-BC67-88A69AE99C0E}">
      <dgm:prSet phldrT="[Text]" custT="1"/>
      <dgm:spPr>
        <a:solidFill>
          <a:srgbClr val="7030A0"/>
        </a:solidFill>
      </dgm:spPr>
      <dgm:t>
        <a:bodyPr/>
        <a:lstStyle/>
        <a:p>
          <a:r>
            <a:rPr lang="de-DE" altLang="de-DE" sz="1400" smtClean="0">
              <a:latin typeface="+mn-lt"/>
              <a:cs typeface="Arial" charset="0"/>
            </a:rPr>
            <a:t>Stresssituationen gewachsen sein</a:t>
          </a:r>
          <a:endParaRPr lang="de-DE" sz="1400" dirty="0">
            <a:latin typeface="+mn-lt"/>
          </a:endParaRPr>
        </a:p>
      </dgm:t>
    </dgm:pt>
    <dgm:pt modelId="{46D74C33-A345-4985-836A-F332222A24F3}" type="parTrans" cxnId="{EFF8BBFD-D5FC-445E-9840-DFBCCF552071}">
      <dgm:prSet/>
      <dgm:spPr/>
      <dgm:t>
        <a:bodyPr/>
        <a:lstStyle/>
        <a:p>
          <a:endParaRPr lang="de-DE"/>
        </a:p>
      </dgm:t>
    </dgm:pt>
    <dgm:pt modelId="{7C332ED7-C7FF-459F-BB74-35F650DC4F37}" type="sibTrans" cxnId="{EFF8BBFD-D5FC-445E-9840-DFBCCF552071}">
      <dgm:prSet/>
      <dgm:spPr/>
      <dgm:t>
        <a:bodyPr/>
        <a:lstStyle/>
        <a:p>
          <a:endParaRPr lang="de-DE"/>
        </a:p>
      </dgm:t>
    </dgm:pt>
    <dgm:pt modelId="{383D0223-3A5E-4C63-AA49-C86EB073009A}">
      <dgm:prSet phldrT="[Text]" custT="1"/>
      <dgm:spPr>
        <a:solidFill>
          <a:srgbClr val="FF0000"/>
        </a:solidFill>
      </dgm:spPr>
      <dgm:t>
        <a:bodyPr/>
        <a:lstStyle/>
        <a:p>
          <a:r>
            <a:rPr lang="de-DE" altLang="de-DE" sz="1400" smtClean="0">
              <a:latin typeface="+mn-lt"/>
              <a:cs typeface="Arial" charset="0"/>
            </a:rPr>
            <a:t>Schlussfolgerungen ziehen können</a:t>
          </a:r>
          <a:endParaRPr lang="de-DE" sz="1400" dirty="0">
            <a:latin typeface="+mn-lt"/>
          </a:endParaRPr>
        </a:p>
      </dgm:t>
    </dgm:pt>
    <dgm:pt modelId="{6C674920-0290-4AF8-85A1-BBD2BA8E4C77}" type="parTrans" cxnId="{1C918DC8-DBE0-4B11-9DEE-222E3BAB68C9}">
      <dgm:prSet/>
      <dgm:spPr/>
      <dgm:t>
        <a:bodyPr/>
        <a:lstStyle/>
        <a:p>
          <a:endParaRPr lang="de-DE"/>
        </a:p>
      </dgm:t>
    </dgm:pt>
    <dgm:pt modelId="{2F1159F0-F56F-454F-BD78-297044981C56}" type="sibTrans" cxnId="{1C918DC8-DBE0-4B11-9DEE-222E3BAB68C9}">
      <dgm:prSet/>
      <dgm:spPr/>
      <dgm:t>
        <a:bodyPr/>
        <a:lstStyle/>
        <a:p>
          <a:endParaRPr lang="de-DE"/>
        </a:p>
      </dgm:t>
    </dgm:pt>
    <dgm:pt modelId="{779EE7D5-6BC7-4840-AA5E-8DDF739DFCE8}">
      <dgm:prSet phldrT="[Text]" custT="1"/>
      <dgm:spPr>
        <a:solidFill>
          <a:srgbClr val="00B050"/>
        </a:solidFill>
      </dgm:spPr>
      <dgm:t>
        <a:bodyPr/>
        <a:lstStyle/>
        <a:p>
          <a:r>
            <a:rPr lang="de-DE" altLang="de-DE" sz="1400" dirty="0" smtClean="0">
              <a:latin typeface="+mn-lt"/>
              <a:cs typeface="Arial" charset="0"/>
            </a:rPr>
            <a:t>Standfest sein</a:t>
          </a:r>
          <a:endParaRPr lang="de-DE" sz="1400" dirty="0">
            <a:latin typeface="+mn-lt"/>
          </a:endParaRPr>
        </a:p>
      </dgm:t>
    </dgm:pt>
    <dgm:pt modelId="{A452BFB1-A293-4699-9F49-17B3D68E7D27}" type="parTrans" cxnId="{58A7BCF8-61E7-4EC6-8516-A155311F1B5F}">
      <dgm:prSet/>
      <dgm:spPr/>
      <dgm:t>
        <a:bodyPr/>
        <a:lstStyle/>
        <a:p>
          <a:endParaRPr lang="de-DE"/>
        </a:p>
      </dgm:t>
    </dgm:pt>
    <dgm:pt modelId="{64A5F535-DEFC-4B17-8790-8EB1DE13E815}" type="sibTrans" cxnId="{58A7BCF8-61E7-4EC6-8516-A155311F1B5F}">
      <dgm:prSet/>
      <dgm:spPr/>
      <dgm:t>
        <a:bodyPr/>
        <a:lstStyle/>
        <a:p>
          <a:endParaRPr lang="de-DE"/>
        </a:p>
      </dgm:t>
    </dgm:pt>
    <dgm:pt modelId="{F06921F1-7271-4496-BC2E-E52FE2D2617B}" type="pres">
      <dgm:prSet presAssocID="{1735738B-70DC-45CB-A1DE-06B3AF013BE6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FAD96BB-AFD4-4BC4-94AC-14FDC04DD063}" type="pres">
      <dgm:prSet presAssocID="{523AEC23-64E4-4F22-A49E-40AD81DFD50D}" presName="centerShape" presStyleLbl="node0" presStyleIdx="0" presStyleCnt="1"/>
      <dgm:spPr/>
      <dgm:t>
        <a:bodyPr/>
        <a:lstStyle/>
        <a:p>
          <a:endParaRPr lang="de-DE"/>
        </a:p>
      </dgm:t>
    </dgm:pt>
    <dgm:pt modelId="{04E6FF06-C5D9-4FB3-A42C-FD0605E6F4F2}" type="pres">
      <dgm:prSet presAssocID="{8EADCD57-B0CD-401A-8CC5-147365CAAE7D}" presName="node" presStyleLbl="node1" presStyleIdx="0" presStyleCnt="7" custScaleX="207567" custRadScaleRad="100013" custRadScaleInc="-533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A1C5590-6122-45F5-AD05-A7BCD8598710}" type="pres">
      <dgm:prSet presAssocID="{8EADCD57-B0CD-401A-8CC5-147365CAAE7D}" presName="dummy" presStyleCnt="0"/>
      <dgm:spPr/>
    </dgm:pt>
    <dgm:pt modelId="{9B979DBA-2421-4072-8050-CE2668DD194B}" type="pres">
      <dgm:prSet presAssocID="{B5F445D2-3F44-47B6-BF12-FBAE3AD3288E}" presName="sibTrans" presStyleLbl="sibTrans2D1" presStyleIdx="0" presStyleCnt="7"/>
      <dgm:spPr/>
      <dgm:t>
        <a:bodyPr/>
        <a:lstStyle/>
        <a:p>
          <a:endParaRPr lang="de-DE"/>
        </a:p>
      </dgm:t>
    </dgm:pt>
    <dgm:pt modelId="{6B2DB303-3381-4C29-AFB3-0C8C19AD142C}" type="pres">
      <dgm:prSet presAssocID="{FD4B3D2C-BD0F-47AE-902C-C941DCB718CA}" presName="node" presStyleLbl="node1" presStyleIdx="1" presStyleCnt="7" custScaleX="207567" custRadScaleRad="98758" custRadScaleInc="-3367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336BCF8-7E0A-44A1-89A0-961997030BF5}" type="pres">
      <dgm:prSet presAssocID="{FD4B3D2C-BD0F-47AE-902C-C941DCB718CA}" presName="dummy" presStyleCnt="0"/>
      <dgm:spPr/>
    </dgm:pt>
    <dgm:pt modelId="{ECE1BBEE-5D55-44E1-B99B-7DAF19900C9D}" type="pres">
      <dgm:prSet presAssocID="{BFA3505E-7C4A-4B72-BA9B-07ECA1C0E8EF}" presName="sibTrans" presStyleLbl="sibTrans2D1" presStyleIdx="1" presStyleCnt="7"/>
      <dgm:spPr/>
      <dgm:t>
        <a:bodyPr/>
        <a:lstStyle/>
        <a:p>
          <a:endParaRPr lang="de-DE"/>
        </a:p>
      </dgm:t>
    </dgm:pt>
    <dgm:pt modelId="{2A5DC940-869F-4814-A39D-04FB79B7D4A7}" type="pres">
      <dgm:prSet presAssocID="{D410DE6D-56A1-4038-BDB4-5654CF5C004B}" presName="node" presStyleLbl="node1" presStyleIdx="2" presStyleCnt="7" custScaleX="207567" custRadScaleRad="98445" custRadScaleInc="120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7FE354F-2902-40CD-8B2C-E19B4314BCE5}" type="pres">
      <dgm:prSet presAssocID="{D410DE6D-56A1-4038-BDB4-5654CF5C004B}" presName="dummy" presStyleCnt="0"/>
      <dgm:spPr/>
    </dgm:pt>
    <dgm:pt modelId="{E7051AAE-B149-40A2-A20B-E8FD2C3B4695}" type="pres">
      <dgm:prSet presAssocID="{6D25A080-01B6-4E2E-893E-FFC1098EF5F7}" presName="sibTrans" presStyleLbl="sibTrans2D1" presStyleIdx="2" presStyleCnt="7"/>
      <dgm:spPr/>
      <dgm:t>
        <a:bodyPr/>
        <a:lstStyle/>
        <a:p>
          <a:endParaRPr lang="de-DE"/>
        </a:p>
      </dgm:t>
    </dgm:pt>
    <dgm:pt modelId="{FFE99C52-79A1-4665-A5B8-6BF5F682B5DE}" type="pres">
      <dgm:prSet presAssocID="{6623C278-B995-469B-BCC0-0FB39354D259}" presName="node" presStyleLbl="node1" presStyleIdx="3" presStyleCnt="7" custScaleX="207567" custRadScaleRad="106176" custRadScaleInc="-4103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C46142B-2B81-4A5E-AEDD-0BCBAB19537A}" type="pres">
      <dgm:prSet presAssocID="{6623C278-B995-469B-BCC0-0FB39354D259}" presName="dummy" presStyleCnt="0"/>
      <dgm:spPr/>
    </dgm:pt>
    <dgm:pt modelId="{BDB89EA6-07B2-43B6-BD24-ABE93E221318}" type="pres">
      <dgm:prSet presAssocID="{D15B3FDD-917F-40F1-9AAA-F66684B83404}" presName="sibTrans" presStyleLbl="sibTrans2D1" presStyleIdx="3" presStyleCnt="7"/>
      <dgm:spPr/>
      <dgm:t>
        <a:bodyPr/>
        <a:lstStyle/>
        <a:p>
          <a:endParaRPr lang="de-DE"/>
        </a:p>
      </dgm:t>
    </dgm:pt>
    <dgm:pt modelId="{0CBB9BA7-11AE-4BAA-9ACF-48CF1B2C548E}" type="pres">
      <dgm:prSet presAssocID="{A57002EB-B982-440A-BC67-88A69AE99C0E}" presName="node" presStyleLbl="node1" presStyleIdx="4" presStyleCnt="7" custScaleX="207567" custRadScaleRad="100703" custRadScaleInc="477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E917D2-06D1-4438-9EFB-03FE3D9C44E0}" type="pres">
      <dgm:prSet presAssocID="{A57002EB-B982-440A-BC67-88A69AE99C0E}" presName="dummy" presStyleCnt="0"/>
      <dgm:spPr/>
    </dgm:pt>
    <dgm:pt modelId="{A181647E-1DDB-4282-88E3-BC105923411D}" type="pres">
      <dgm:prSet presAssocID="{7C332ED7-C7FF-459F-BB74-35F650DC4F37}" presName="sibTrans" presStyleLbl="sibTrans2D1" presStyleIdx="4" presStyleCnt="7"/>
      <dgm:spPr/>
      <dgm:t>
        <a:bodyPr/>
        <a:lstStyle/>
        <a:p>
          <a:endParaRPr lang="de-DE"/>
        </a:p>
      </dgm:t>
    </dgm:pt>
    <dgm:pt modelId="{B5602392-50C5-40CB-BCB5-B74C7FD4B122}" type="pres">
      <dgm:prSet presAssocID="{383D0223-3A5E-4C63-AA49-C86EB073009A}" presName="node" presStyleLbl="node1" presStyleIdx="5" presStyleCnt="7" custScaleX="207567" custRadScaleRad="101556" custRadScaleInc="116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8CBC2FE-1379-4A48-8984-2A4765F80DF7}" type="pres">
      <dgm:prSet presAssocID="{383D0223-3A5E-4C63-AA49-C86EB073009A}" presName="dummy" presStyleCnt="0"/>
      <dgm:spPr/>
    </dgm:pt>
    <dgm:pt modelId="{84E6E966-CD84-4700-B268-B6F1DBA235CB}" type="pres">
      <dgm:prSet presAssocID="{2F1159F0-F56F-454F-BD78-297044981C56}" presName="sibTrans" presStyleLbl="sibTrans2D1" presStyleIdx="5" presStyleCnt="7"/>
      <dgm:spPr/>
      <dgm:t>
        <a:bodyPr/>
        <a:lstStyle/>
        <a:p>
          <a:endParaRPr lang="de-DE"/>
        </a:p>
      </dgm:t>
    </dgm:pt>
    <dgm:pt modelId="{46A25A78-1D72-4489-820D-57B0091572AA}" type="pres">
      <dgm:prSet presAssocID="{779EE7D5-6BC7-4840-AA5E-8DDF739DFCE8}" presName="node" presStyleLbl="node1" presStyleIdx="6" presStyleCnt="7" custScaleX="207567" custRadScaleRad="101252" custRadScaleInc="-328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0CA6D95-2CD8-4F61-950E-D11DF9F21ACC}" type="pres">
      <dgm:prSet presAssocID="{779EE7D5-6BC7-4840-AA5E-8DDF739DFCE8}" presName="dummy" presStyleCnt="0"/>
      <dgm:spPr/>
    </dgm:pt>
    <dgm:pt modelId="{630D2DE3-E26D-4E2D-BFB7-E70EF42A7911}" type="pres">
      <dgm:prSet presAssocID="{64A5F535-DEFC-4B17-8790-8EB1DE13E815}" presName="sibTrans" presStyleLbl="sibTrans2D1" presStyleIdx="6" presStyleCnt="7"/>
      <dgm:spPr/>
      <dgm:t>
        <a:bodyPr/>
        <a:lstStyle/>
        <a:p>
          <a:endParaRPr lang="de-DE"/>
        </a:p>
      </dgm:t>
    </dgm:pt>
  </dgm:ptLst>
  <dgm:cxnLst>
    <dgm:cxn modelId="{78BB730B-63A1-45FC-961A-C1BF29F1CFA1}" type="presOf" srcId="{FD4B3D2C-BD0F-47AE-902C-C941DCB718CA}" destId="{6B2DB303-3381-4C29-AFB3-0C8C19AD142C}" srcOrd="0" destOrd="0" presId="urn:microsoft.com/office/officeart/2005/8/layout/radial6"/>
    <dgm:cxn modelId="{1C918DC8-DBE0-4B11-9DEE-222E3BAB68C9}" srcId="{523AEC23-64E4-4F22-A49E-40AD81DFD50D}" destId="{383D0223-3A5E-4C63-AA49-C86EB073009A}" srcOrd="5" destOrd="0" parTransId="{6C674920-0290-4AF8-85A1-BBD2BA8E4C77}" sibTransId="{2F1159F0-F56F-454F-BD78-297044981C56}"/>
    <dgm:cxn modelId="{3BBC49E4-043B-4FBA-A749-B2E93002C248}" type="presOf" srcId="{B5F445D2-3F44-47B6-BF12-FBAE3AD3288E}" destId="{9B979DBA-2421-4072-8050-CE2668DD194B}" srcOrd="0" destOrd="0" presId="urn:microsoft.com/office/officeart/2005/8/layout/radial6"/>
    <dgm:cxn modelId="{92C67955-32F9-4F12-A404-CF65AF522155}" srcId="{523AEC23-64E4-4F22-A49E-40AD81DFD50D}" destId="{D410DE6D-56A1-4038-BDB4-5654CF5C004B}" srcOrd="2" destOrd="0" parTransId="{2AB4ED4F-27F1-4EC6-8A58-2E387495FE71}" sibTransId="{6D25A080-01B6-4E2E-893E-FFC1098EF5F7}"/>
    <dgm:cxn modelId="{86536E57-C2AE-49E2-8913-C16EA45D678C}" type="presOf" srcId="{8EADCD57-B0CD-401A-8CC5-147365CAAE7D}" destId="{04E6FF06-C5D9-4FB3-A42C-FD0605E6F4F2}" srcOrd="0" destOrd="0" presId="urn:microsoft.com/office/officeart/2005/8/layout/radial6"/>
    <dgm:cxn modelId="{EFF8BBFD-D5FC-445E-9840-DFBCCF552071}" srcId="{523AEC23-64E4-4F22-A49E-40AD81DFD50D}" destId="{A57002EB-B982-440A-BC67-88A69AE99C0E}" srcOrd="4" destOrd="0" parTransId="{46D74C33-A345-4985-836A-F332222A24F3}" sibTransId="{7C332ED7-C7FF-459F-BB74-35F650DC4F37}"/>
    <dgm:cxn modelId="{9BD3BFC1-2912-4ECF-BD78-DCC666EE300B}" srcId="{1735738B-70DC-45CB-A1DE-06B3AF013BE6}" destId="{523AEC23-64E4-4F22-A49E-40AD81DFD50D}" srcOrd="0" destOrd="0" parTransId="{ABB03AB5-1321-42AF-83C7-7FD5231C0359}" sibTransId="{5FDCC915-3855-457A-9A06-FB7E1060A9A4}"/>
    <dgm:cxn modelId="{0EAC6D75-EC55-4FF1-8293-748675783DE5}" type="presOf" srcId="{D410DE6D-56A1-4038-BDB4-5654CF5C004B}" destId="{2A5DC940-869F-4814-A39D-04FB79B7D4A7}" srcOrd="0" destOrd="0" presId="urn:microsoft.com/office/officeart/2005/8/layout/radial6"/>
    <dgm:cxn modelId="{163D142A-70BE-4723-9072-237D7F4F12AE}" type="presOf" srcId="{7C332ED7-C7FF-459F-BB74-35F650DC4F37}" destId="{A181647E-1DDB-4282-88E3-BC105923411D}" srcOrd="0" destOrd="0" presId="urn:microsoft.com/office/officeart/2005/8/layout/radial6"/>
    <dgm:cxn modelId="{A6A47DFA-78A0-48A6-AA28-577A5C7EF390}" type="presOf" srcId="{383D0223-3A5E-4C63-AA49-C86EB073009A}" destId="{B5602392-50C5-40CB-BCB5-B74C7FD4B122}" srcOrd="0" destOrd="0" presId="urn:microsoft.com/office/officeart/2005/8/layout/radial6"/>
    <dgm:cxn modelId="{635E4449-EDF8-4345-8E49-13FADA1BD058}" srcId="{523AEC23-64E4-4F22-A49E-40AD81DFD50D}" destId="{8EADCD57-B0CD-401A-8CC5-147365CAAE7D}" srcOrd="0" destOrd="0" parTransId="{836656B2-D27C-4321-A6AE-1D85F8FD2C1A}" sibTransId="{B5F445D2-3F44-47B6-BF12-FBAE3AD3288E}"/>
    <dgm:cxn modelId="{442D2319-DF17-4AD8-88AA-A2377C3F246D}" type="presOf" srcId="{1735738B-70DC-45CB-A1DE-06B3AF013BE6}" destId="{F06921F1-7271-4496-BC2E-E52FE2D2617B}" srcOrd="0" destOrd="0" presId="urn:microsoft.com/office/officeart/2005/8/layout/radial6"/>
    <dgm:cxn modelId="{6C572EE2-5FD2-4754-B9E0-B18D063DC097}" type="presOf" srcId="{A57002EB-B982-440A-BC67-88A69AE99C0E}" destId="{0CBB9BA7-11AE-4BAA-9ACF-48CF1B2C548E}" srcOrd="0" destOrd="0" presId="urn:microsoft.com/office/officeart/2005/8/layout/radial6"/>
    <dgm:cxn modelId="{F695EDAC-11A1-4DFC-BF1C-6AD82A92A9B8}" type="presOf" srcId="{BFA3505E-7C4A-4B72-BA9B-07ECA1C0E8EF}" destId="{ECE1BBEE-5D55-44E1-B99B-7DAF19900C9D}" srcOrd="0" destOrd="0" presId="urn:microsoft.com/office/officeart/2005/8/layout/radial6"/>
    <dgm:cxn modelId="{C8B6E5FD-356C-401F-B92F-B1BACE9FB2B2}" type="presOf" srcId="{523AEC23-64E4-4F22-A49E-40AD81DFD50D}" destId="{2FAD96BB-AFD4-4BC4-94AC-14FDC04DD063}" srcOrd="0" destOrd="0" presId="urn:microsoft.com/office/officeart/2005/8/layout/radial6"/>
    <dgm:cxn modelId="{1E9E14A5-97DC-4654-85BB-2EFB4766A300}" type="presOf" srcId="{D15B3FDD-917F-40F1-9AAA-F66684B83404}" destId="{BDB89EA6-07B2-43B6-BD24-ABE93E221318}" srcOrd="0" destOrd="0" presId="urn:microsoft.com/office/officeart/2005/8/layout/radial6"/>
    <dgm:cxn modelId="{FABF25B6-71FF-4DA1-AF86-4D1FCA6DA5B4}" type="presOf" srcId="{64A5F535-DEFC-4B17-8790-8EB1DE13E815}" destId="{630D2DE3-E26D-4E2D-BFB7-E70EF42A7911}" srcOrd="0" destOrd="0" presId="urn:microsoft.com/office/officeart/2005/8/layout/radial6"/>
    <dgm:cxn modelId="{58A7BCF8-61E7-4EC6-8516-A155311F1B5F}" srcId="{523AEC23-64E4-4F22-A49E-40AD81DFD50D}" destId="{779EE7D5-6BC7-4840-AA5E-8DDF739DFCE8}" srcOrd="6" destOrd="0" parTransId="{A452BFB1-A293-4699-9F49-17B3D68E7D27}" sibTransId="{64A5F535-DEFC-4B17-8790-8EB1DE13E815}"/>
    <dgm:cxn modelId="{76164B61-E772-40AF-977F-8DB1EEB23007}" type="presOf" srcId="{779EE7D5-6BC7-4840-AA5E-8DDF739DFCE8}" destId="{46A25A78-1D72-4489-820D-57B0091572AA}" srcOrd="0" destOrd="0" presId="urn:microsoft.com/office/officeart/2005/8/layout/radial6"/>
    <dgm:cxn modelId="{396C08CC-981C-4EE3-BC70-E8CD2AE08FD9}" type="presOf" srcId="{6D25A080-01B6-4E2E-893E-FFC1098EF5F7}" destId="{E7051AAE-B149-40A2-A20B-E8FD2C3B4695}" srcOrd="0" destOrd="0" presId="urn:microsoft.com/office/officeart/2005/8/layout/radial6"/>
    <dgm:cxn modelId="{F93541FF-34E9-4333-9C7A-0E331E9B7F46}" srcId="{523AEC23-64E4-4F22-A49E-40AD81DFD50D}" destId="{6623C278-B995-469B-BCC0-0FB39354D259}" srcOrd="3" destOrd="0" parTransId="{1FD61A45-37CA-411D-9945-B3A22F04E057}" sibTransId="{D15B3FDD-917F-40F1-9AAA-F66684B83404}"/>
    <dgm:cxn modelId="{AF8A81B8-3310-42C5-9CBB-27CE3C8814D6}" type="presOf" srcId="{2F1159F0-F56F-454F-BD78-297044981C56}" destId="{84E6E966-CD84-4700-B268-B6F1DBA235CB}" srcOrd="0" destOrd="0" presId="urn:microsoft.com/office/officeart/2005/8/layout/radial6"/>
    <dgm:cxn modelId="{A0052BA9-A407-4556-9ADA-78F99E225434}" srcId="{523AEC23-64E4-4F22-A49E-40AD81DFD50D}" destId="{FD4B3D2C-BD0F-47AE-902C-C941DCB718CA}" srcOrd="1" destOrd="0" parTransId="{D3006CD5-CE81-4032-A7A8-1E690135B44D}" sibTransId="{BFA3505E-7C4A-4B72-BA9B-07ECA1C0E8EF}"/>
    <dgm:cxn modelId="{6BA8DB2E-4B8C-4389-B5A0-2DA54FFCD16C}" type="presOf" srcId="{6623C278-B995-469B-BCC0-0FB39354D259}" destId="{FFE99C52-79A1-4665-A5B8-6BF5F682B5DE}" srcOrd="0" destOrd="0" presId="urn:microsoft.com/office/officeart/2005/8/layout/radial6"/>
    <dgm:cxn modelId="{22A9324A-FD9C-4454-9C79-73F3B7C63256}" type="presParOf" srcId="{F06921F1-7271-4496-BC2E-E52FE2D2617B}" destId="{2FAD96BB-AFD4-4BC4-94AC-14FDC04DD063}" srcOrd="0" destOrd="0" presId="urn:microsoft.com/office/officeart/2005/8/layout/radial6"/>
    <dgm:cxn modelId="{9EC56157-12B6-4CC5-921C-1D52184A3B2F}" type="presParOf" srcId="{F06921F1-7271-4496-BC2E-E52FE2D2617B}" destId="{04E6FF06-C5D9-4FB3-A42C-FD0605E6F4F2}" srcOrd="1" destOrd="0" presId="urn:microsoft.com/office/officeart/2005/8/layout/radial6"/>
    <dgm:cxn modelId="{16DB57A6-76AC-4725-A844-B725782BFE3B}" type="presParOf" srcId="{F06921F1-7271-4496-BC2E-E52FE2D2617B}" destId="{8A1C5590-6122-45F5-AD05-A7BCD8598710}" srcOrd="2" destOrd="0" presId="urn:microsoft.com/office/officeart/2005/8/layout/radial6"/>
    <dgm:cxn modelId="{FD5A1EEB-E06B-4496-83EC-52E7048CD350}" type="presParOf" srcId="{F06921F1-7271-4496-BC2E-E52FE2D2617B}" destId="{9B979DBA-2421-4072-8050-CE2668DD194B}" srcOrd="3" destOrd="0" presId="urn:microsoft.com/office/officeart/2005/8/layout/radial6"/>
    <dgm:cxn modelId="{E3F9863C-22C3-4875-B9DB-8FD5CC1791E5}" type="presParOf" srcId="{F06921F1-7271-4496-BC2E-E52FE2D2617B}" destId="{6B2DB303-3381-4C29-AFB3-0C8C19AD142C}" srcOrd="4" destOrd="0" presId="urn:microsoft.com/office/officeart/2005/8/layout/radial6"/>
    <dgm:cxn modelId="{F501E94B-44DB-4D57-A1D7-CC9185DDCCE7}" type="presParOf" srcId="{F06921F1-7271-4496-BC2E-E52FE2D2617B}" destId="{2336BCF8-7E0A-44A1-89A0-961997030BF5}" srcOrd="5" destOrd="0" presId="urn:microsoft.com/office/officeart/2005/8/layout/radial6"/>
    <dgm:cxn modelId="{6BAFE3E1-798E-4383-878A-8F2B1999A491}" type="presParOf" srcId="{F06921F1-7271-4496-BC2E-E52FE2D2617B}" destId="{ECE1BBEE-5D55-44E1-B99B-7DAF19900C9D}" srcOrd="6" destOrd="0" presId="urn:microsoft.com/office/officeart/2005/8/layout/radial6"/>
    <dgm:cxn modelId="{51CFA39B-5A50-49DB-8EC2-74F3024B1932}" type="presParOf" srcId="{F06921F1-7271-4496-BC2E-E52FE2D2617B}" destId="{2A5DC940-869F-4814-A39D-04FB79B7D4A7}" srcOrd="7" destOrd="0" presId="urn:microsoft.com/office/officeart/2005/8/layout/radial6"/>
    <dgm:cxn modelId="{72C90B0C-5873-46E6-B806-9C172DC1CA74}" type="presParOf" srcId="{F06921F1-7271-4496-BC2E-E52FE2D2617B}" destId="{B7FE354F-2902-40CD-8B2C-E19B4314BCE5}" srcOrd="8" destOrd="0" presId="urn:microsoft.com/office/officeart/2005/8/layout/radial6"/>
    <dgm:cxn modelId="{8AAE1CE3-737F-4452-884A-A8B430E02770}" type="presParOf" srcId="{F06921F1-7271-4496-BC2E-E52FE2D2617B}" destId="{E7051AAE-B149-40A2-A20B-E8FD2C3B4695}" srcOrd="9" destOrd="0" presId="urn:microsoft.com/office/officeart/2005/8/layout/radial6"/>
    <dgm:cxn modelId="{40A595B2-92CA-4D4B-827E-B01055C3F6D7}" type="presParOf" srcId="{F06921F1-7271-4496-BC2E-E52FE2D2617B}" destId="{FFE99C52-79A1-4665-A5B8-6BF5F682B5DE}" srcOrd="10" destOrd="0" presId="urn:microsoft.com/office/officeart/2005/8/layout/radial6"/>
    <dgm:cxn modelId="{B229F353-8135-447E-98C9-5E4F47C21155}" type="presParOf" srcId="{F06921F1-7271-4496-BC2E-E52FE2D2617B}" destId="{5C46142B-2B81-4A5E-AEDD-0BCBAB19537A}" srcOrd="11" destOrd="0" presId="urn:microsoft.com/office/officeart/2005/8/layout/radial6"/>
    <dgm:cxn modelId="{20AC6B20-1502-4A77-82FC-076F664B60C4}" type="presParOf" srcId="{F06921F1-7271-4496-BC2E-E52FE2D2617B}" destId="{BDB89EA6-07B2-43B6-BD24-ABE93E221318}" srcOrd="12" destOrd="0" presId="urn:microsoft.com/office/officeart/2005/8/layout/radial6"/>
    <dgm:cxn modelId="{FA185A22-27F2-4921-835A-FC8AC8C800DF}" type="presParOf" srcId="{F06921F1-7271-4496-BC2E-E52FE2D2617B}" destId="{0CBB9BA7-11AE-4BAA-9ACF-48CF1B2C548E}" srcOrd="13" destOrd="0" presId="urn:microsoft.com/office/officeart/2005/8/layout/radial6"/>
    <dgm:cxn modelId="{69654A38-007F-4967-9007-25DBFED47139}" type="presParOf" srcId="{F06921F1-7271-4496-BC2E-E52FE2D2617B}" destId="{69E917D2-06D1-4438-9EFB-03FE3D9C44E0}" srcOrd="14" destOrd="0" presId="urn:microsoft.com/office/officeart/2005/8/layout/radial6"/>
    <dgm:cxn modelId="{B4301E29-D559-4904-B5AD-E527F165BDC0}" type="presParOf" srcId="{F06921F1-7271-4496-BC2E-E52FE2D2617B}" destId="{A181647E-1DDB-4282-88E3-BC105923411D}" srcOrd="15" destOrd="0" presId="urn:microsoft.com/office/officeart/2005/8/layout/radial6"/>
    <dgm:cxn modelId="{9B29524F-01D4-437F-8395-6471AA9404F9}" type="presParOf" srcId="{F06921F1-7271-4496-BC2E-E52FE2D2617B}" destId="{B5602392-50C5-40CB-BCB5-B74C7FD4B122}" srcOrd="16" destOrd="0" presId="urn:microsoft.com/office/officeart/2005/8/layout/radial6"/>
    <dgm:cxn modelId="{DC7CB640-F750-409E-925F-AA0EF734626B}" type="presParOf" srcId="{F06921F1-7271-4496-BC2E-E52FE2D2617B}" destId="{88CBC2FE-1379-4A48-8984-2A4765F80DF7}" srcOrd="17" destOrd="0" presId="urn:microsoft.com/office/officeart/2005/8/layout/radial6"/>
    <dgm:cxn modelId="{AEC62C3C-F410-4238-B62B-20B8FCFB9110}" type="presParOf" srcId="{F06921F1-7271-4496-BC2E-E52FE2D2617B}" destId="{84E6E966-CD84-4700-B268-B6F1DBA235CB}" srcOrd="18" destOrd="0" presId="urn:microsoft.com/office/officeart/2005/8/layout/radial6"/>
    <dgm:cxn modelId="{D35A89B2-9EE9-4498-9CB3-0DBF0ECFF6A4}" type="presParOf" srcId="{F06921F1-7271-4496-BC2E-E52FE2D2617B}" destId="{46A25A78-1D72-4489-820D-57B0091572AA}" srcOrd="19" destOrd="0" presId="urn:microsoft.com/office/officeart/2005/8/layout/radial6"/>
    <dgm:cxn modelId="{091CCF9B-1825-4954-92A9-5DE3EF94513F}" type="presParOf" srcId="{F06921F1-7271-4496-BC2E-E52FE2D2617B}" destId="{D0CA6D95-2CD8-4F61-950E-D11DF9F21ACC}" srcOrd="20" destOrd="0" presId="urn:microsoft.com/office/officeart/2005/8/layout/radial6"/>
    <dgm:cxn modelId="{AA1670A0-6B9E-411D-8390-4E04E9307431}" type="presParOf" srcId="{F06921F1-7271-4496-BC2E-E52FE2D2617B}" destId="{630D2DE3-E26D-4E2D-BFB7-E70EF42A7911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584131F-A60B-4025-B87B-D7101BA2EC18}" type="doc">
      <dgm:prSet loTypeId="urn:microsoft.com/office/officeart/2005/8/layout/vList5" loCatId="list" qsTypeId="urn:microsoft.com/office/officeart/2005/8/quickstyle/simple1" qsCatId="simple" csTypeId="urn:microsoft.com/office/officeart/2005/8/colors/accent6_2" csCatId="accent6" phldr="1"/>
      <dgm:spPr/>
    </dgm:pt>
    <dgm:pt modelId="{612950FA-8F55-4765-8AC5-037BDB2358EA}">
      <dgm:prSet phldrT="[Text]"/>
      <dgm:spPr>
        <a:solidFill>
          <a:srgbClr val="7030A0"/>
        </a:solidFill>
      </dgm:spPr>
      <dgm:t>
        <a:bodyPr/>
        <a:lstStyle/>
        <a:p>
          <a:r>
            <a:rPr lang="de-DE" dirty="0" smtClean="0"/>
            <a:t>Korrekturmaßnahmen- einleitung</a:t>
          </a:r>
          <a:endParaRPr lang="de-DE" dirty="0"/>
        </a:p>
      </dgm:t>
    </dgm:pt>
    <dgm:pt modelId="{CBC8E2AE-D2E6-4C29-B122-7E9C72061C37}" type="parTrans" cxnId="{EE4CD81A-5E4D-4228-A603-7B11B998D9CC}">
      <dgm:prSet/>
      <dgm:spPr/>
      <dgm:t>
        <a:bodyPr/>
        <a:lstStyle/>
        <a:p>
          <a:endParaRPr lang="de-DE"/>
        </a:p>
      </dgm:t>
    </dgm:pt>
    <dgm:pt modelId="{18E4F307-7EDC-4BDA-86BA-136FDF38D423}" type="sibTrans" cxnId="{EE4CD81A-5E4D-4228-A603-7B11B998D9CC}">
      <dgm:prSet/>
      <dgm:spPr/>
      <dgm:t>
        <a:bodyPr/>
        <a:lstStyle/>
        <a:p>
          <a:endParaRPr lang="de-DE"/>
        </a:p>
      </dgm:t>
    </dgm:pt>
    <dgm:pt modelId="{3A82F527-6D04-47FD-90E9-B92062D25FBC}">
      <dgm:prSet phldrT="[Text]"/>
      <dgm:spPr>
        <a:solidFill>
          <a:srgbClr val="FFC000"/>
        </a:solidFill>
      </dgm:spPr>
      <dgm:t>
        <a:bodyPr/>
        <a:lstStyle/>
        <a:p>
          <a:r>
            <a:rPr lang="de-DE" dirty="0" smtClean="0"/>
            <a:t>Unterlagenprüfung</a:t>
          </a:r>
          <a:endParaRPr lang="de-DE" dirty="0"/>
        </a:p>
      </dgm:t>
    </dgm:pt>
    <dgm:pt modelId="{934B1153-12F0-4736-8C2D-448857D14552}" type="parTrans" cxnId="{D0CB26F6-407E-4D27-9D22-B11298B4CE67}">
      <dgm:prSet/>
      <dgm:spPr/>
      <dgm:t>
        <a:bodyPr/>
        <a:lstStyle/>
        <a:p>
          <a:endParaRPr lang="de-DE"/>
        </a:p>
      </dgm:t>
    </dgm:pt>
    <dgm:pt modelId="{B28F3E4E-5508-4B4C-967B-9BEBB6CD7201}" type="sibTrans" cxnId="{D0CB26F6-407E-4D27-9D22-B11298B4CE67}">
      <dgm:prSet/>
      <dgm:spPr/>
      <dgm:t>
        <a:bodyPr/>
        <a:lstStyle/>
        <a:p>
          <a:endParaRPr lang="de-DE" dirty="0"/>
        </a:p>
      </dgm:t>
    </dgm:pt>
    <dgm:pt modelId="{B07654BE-77FD-48FC-91D9-4189D5C6B452}">
      <dgm:prSet phldrT="[Text]"/>
      <dgm:spPr>
        <a:solidFill>
          <a:srgbClr val="92D050"/>
        </a:solidFill>
      </dgm:spPr>
      <dgm:t>
        <a:bodyPr/>
        <a:lstStyle/>
        <a:p>
          <a:r>
            <a:rPr lang="de-DE" dirty="0" smtClean="0"/>
            <a:t>Durchführung</a:t>
          </a:r>
          <a:endParaRPr lang="de-DE" dirty="0"/>
        </a:p>
      </dgm:t>
    </dgm:pt>
    <dgm:pt modelId="{E0E835A3-D573-49E7-AB80-5E0BEE9ECCD7}" type="parTrans" cxnId="{EE4EC4DE-0BE6-4612-A742-5C8B6771EFD4}">
      <dgm:prSet/>
      <dgm:spPr/>
      <dgm:t>
        <a:bodyPr/>
        <a:lstStyle/>
        <a:p>
          <a:endParaRPr lang="de-DE"/>
        </a:p>
      </dgm:t>
    </dgm:pt>
    <dgm:pt modelId="{E816B42D-B6DA-46AA-AE22-AA838C4F4A78}" type="sibTrans" cxnId="{EE4EC4DE-0BE6-4612-A742-5C8B6771EFD4}">
      <dgm:prSet/>
      <dgm:spPr/>
      <dgm:t>
        <a:bodyPr/>
        <a:lstStyle/>
        <a:p>
          <a:endParaRPr lang="de-DE" dirty="0"/>
        </a:p>
      </dgm:t>
    </dgm:pt>
    <dgm:pt modelId="{3B1B3A9E-E230-4338-85F7-B21F311991CC}">
      <dgm:prSet phldrT="[Text]"/>
      <dgm:spPr>
        <a:solidFill>
          <a:srgbClr val="00B0F0"/>
        </a:solidFill>
      </dgm:spPr>
      <dgm:t>
        <a:bodyPr/>
        <a:lstStyle/>
        <a:p>
          <a:r>
            <a:rPr lang="de-DE" dirty="0" smtClean="0"/>
            <a:t>Auditberichterstellung</a:t>
          </a:r>
          <a:endParaRPr lang="de-DE" dirty="0"/>
        </a:p>
      </dgm:t>
    </dgm:pt>
    <dgm:pt modelId="{499147F0-DC57-4F44-882E-F34D197483F3}" type="parTrans" cxnId="{FD3A6FF3-5268-4C89-901F-97208AD0740D}">
      <dgm:prSet/>
      <dgm:spPr/>
      <dgm:t>
        <a:bodyPr/>
        <a:lstStyle/>
        <a:p>
          <a:endParaRPr lang="de-DE"/>
        </a:p>
      </dgm:t>
    </dgm:pt>
    <dgm:pt modelId="{274A667E-B62C-4C64-922D-60106BA62DD3}" type="sibTrans" cxnId="{FD3A6FF3-5268-4C89-901F-97208AD0740D}">
      <dgm:prSet/>
      <dgm:spPr/>
      <dgm:t>
        <a:bodyPr/>
        <a:lstStyle/>
        <a:p>
          <a:endParaRPr lang="de-DE" dirty="0"/>
        </a:p>
      </dgm:t>
    </dgm:pt>
    <dgm:pt modelId="{670FF6BB-D6CF-414A-A22F-F34492E56C8A}">
      <dgm:prSet phldrT="[Text]"/>
      <dgm:spPr/>
      <dgm:t>
        <a:bodyPr/>
        <a:lstStyle/>
        <a:p>
          <a:r>
            <a:rPr lang="de-DE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Auditplanung, Vorbereitung der Auditoren, Objektiv und unparteilich</a:t>
          </a:r>
          <a:endParaRPr lang="de-DE" dirty="0"/>
        </a:p>
      </dgm:t>
    </dgm:pt>
    <dgm:pt modelId="{49D843AD-E595-4351-BBB7-F84AB04EA816}" type="parTrans" cxnId="{65B6C030-C098-4954-ABB8-297459BEF2AB}">
      <dgm:prSet/>
      <dgm:spPr/>
      <dgm:t>
        <a:bodyPr/>
        <a:lstStyle/>
        <a:p>
          <a:endParaRPr lang="de-DE"/>
        </a:p>
      </dgm:t>
    </dgm:pt>
    <dgm:pt modelId="{14D03845-119B-4A44-A506-47AD2E3B3A18}" type="sibTrans" cxnId="{65B6C030-C098-4954-ABB8-297459BEF2AB}">
      <dgm:prSet/>
      <dgm:spPr/>
      <dgm:t>
        <a:bodyPr/>
        <a:lstStyle/>
        <a:p>
          <a:endParaRPr lang="de-DE"/>
        </a:p>
      </dgm:t>
    </dgm:pt>
    <dgm:pt modelId="{A0D6D251-6B98-411D-9960-BC630DE76A16}">
      <dgm:prSet phldrT="[Text]"/>
      <dgm:spPr/>
      <dgm:t>
        <a:bodyPr/>
        <a:lstStyle/>
        <a:p>
          <a:r>
            <a:rPr lang="de-DE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Management – Unterlagen auswerten, Verfahrens-, Prozessbeschreibungen</a:t>
          </a:r>
          <a:endParaRPr lang="de-DE" dirty="0"/>
        </a:p>
      </dgm:t>
    </dgm:pt>
    <dgm:pt modelId="{4BAFDB64-6313-4FC1-9E70-260CCEBB3DBD}" type="parTrans" cxnId="{9D3F39C3-C05C-44C4-9AF8-CE5322934C33}">
      <dgm:prSet/>
      <dgm:spPr/>
      <dgm:t>
        <a:bodyPr/>
        <a:lstStyle/>
        <a:p>
          <a:endParaRPr lang="de-DE"/>
        </a:p>
      </dgm:t>
    </dgm:pt>
    <dgm:pt modelId="{FE80AADC-C866-42FC-A2C3-83707BAACFD7}" type="sibTrans" cxnId="{9D3F39C3-C05C-44C4-9AF8-CE5322934C33}">
      <dgm:prSet/>
      <dgm:spPr/>
      <dgm:t>
        <a:bodyPr/>
        <a:lstStyle/>
        <a:p>
          <a:endParaRPr lang="de-DE"/>
        </a:p>
      </dgm:t>
    </dgm:pt>
    <dgm:pt modelId="{DEF87A66-F91C-4C80-BCC4-C38612A7E60A}">
      <dgm:prSet/>
      <dgm:spPr/>
      <dgm:t>
        <a:bodyPr/>
        <a:lstStyle/>
        <a:p>
          <a:r>
            <a:rPr lang="de-DE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Eröffnungsbesprechung, Befragung, Abschlussbesprechung mit Bewertung der Ergebnisse</a:t>
          </a:r>
          <a:endParaRPr lang="de-DE"/>
        </a:p>
      </dgm:t>
    </dgm:pt>
    <dgm:pt modelId="{B9146D61-1B6C-4FBC-813A-E108971CB17C}" type="parTrans" cxnId="{36475096-324F-4223-9EEA-BD3DB547A4C8}">
      <dgm:prSet/>
      <dgm:spPr/>
      <dgm:t>
        <a:bodyPr/>
        <a:lstStyle/>
        <a:p>
          <a:endParaRPr lang="de-DE"/>
        </a:p>
      </dgm:t>
    </dgm:pt>
    <dgm:pt modelId="{FC4B31AC-033E-4C19-91D4-EC7D420BF66B}" type="sibTrans" cxnId="{36475096-324F-4223-9EEA-BD3DB547A4C8}">
      <dgm:prSet/>
      <dgm:spPr/>
      <dgm:t>
        <a:bodyPr/>
        <a:lstStyle/>
        <a:p>
          <a:endParaRPr lang="de-DE"/>
        </a:p>
      </dgm:t>
    </dgm:pt>
    <dgm:pt modelId="{4E8A1211-E226-448A-80AE-E60912796178}">
      <dgm:prSet/>
      <dgm:spPr/>
      <dgm:t>
        <a:bodyPr/>
        <a:lstStyle/>
        <a:p>
          <a:r>
            <a:rPr lang="de-DE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Auditergebnisse in dokumentierter Form bewerten, Nichtkonformität festhalten</a:t>
          </a:r>
          <a:endParaRPr lang="de-DE"/>
        </a:p>
      </dgm:t>
    </dgm:pt>
    <dgm:pt modelId="{C1D33953-F113-491F-A49D-F8122E4216A5}" type="parTrans" cxnId="{F0CE48B9-FB6B-4F6A-BEFB-DA17E47DCD46}">
      <dgm:prSet/>
      <dgm:spPr/>
      <dgm:t>
        <a:bodyPr/>
        <a:lstStyle/>
        <a:p>
          <a:endParaRPr lang="de-DE"/>
        </a:p>
      </dgm:t>
    </dgm:pt>
    <dgm:pt modelId="{2E5266B4-0C64-44BF-AD3B-56CE1420E612}" type="sibTrans" cxnId="{F0CE48B9-FB6B-4F6A-BEFB-DA17E47DCD46}">
      <dgm:prSet/>
      <dgm:spPr/>
      <dgm:t>
        <a:bodyPr/>
        <a:lstStyle/>
        <a:p>
          <a:endParaRPr lang="de-DE"/>
        </a:p>
      </dgm:t>
    </dgm:pt>
    <dgm:pt modelId="{423028FF-1AAD-4AF8-BD76-30A62B3AADA8}">
      <dgm:prSet/>
      <dgm:spPr/>
      <dgm:t>
        <a:bodyPr/>
        <a:lstStyle/>
        <a:p>
          <a:endParaRPr lang="de-DE" dirty="0">
            <a:solidFill>
              <a:srgbClr val="272727"/>
            </a:solidFill>
            <a:latin typeface="Franklin Gothic Book" panose="020B0503020102020204" pitchFamily="34" charset="0"/>
            <a:cs typeface="Arial" panose="020B0604020202020204" pitchFamily="34" charset="0"/>
          </a:endParaRPr>
        </a:p>
      </dgm:t>
    </dgm:pt>
    <dgm:pt modelId="{2CBD1F04-5139-47D3-97A2-4B135EEEF0FB}" type="parTrans" cxnId="{60F7F0FB-F8BD-4B84-9231-7D3DB8CC988F}">
      <dgm:prSet/>
      <dgm:spPr/>
      <dgm:t>
        <a:bodyPr/>
        <a:lstStyle/>
        <a:p>
          <a:endParaRPr lang="de-DE"/>
        </a:p>
      </dgm:t>
    </dgm:pt>
    <dgm:pt modelId="{8F8B3309-EF47-4416-AA4B-828536988BC3}" type="sibTrans" cxnId="{60F7F0FB-F8BD-4B84-9231-7D3DB8CC988F}">
      <dgm:prSet/>
      <dgm:spPr/>
      <dgm:t>
        <a:bodyPr/>
        <a:lstStyle/>
        <a:p>
          <a:endParaRPr lang="de-DE"/>
        </a:p>
      </dgm:t>
    </dgm:pt>
    <dgm:pt modelId="{41231A34-FED4-4B63-97DE-031993482DE0}">
      <dgm:prSet/>
      <dgm:spPr/>
      <dgm:t>
        <a:bodyPr/>
        <a:lstStyle/>
        <a:p>
          <a:r>
            <a:rPr lang="de-DE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Korrekturmaßnahmen werden festgelegt, um die Nichtkonformität abzustellen ggf. Folgeaudits planen</a:t>
          </a:r>
          <a:endParaRPr lang="de-DE" dirty="0"/>
        </a:p>
      </dgm:t>
    </dgm:pt>
    <dgm:pt modelId="{6CD86212-4E41-4A7F-ACAD-3FF651FE00BE}" type="parTrans" cxnId="{88AEE665-B121-4158-A9F9-6BC5010C5C33}">
      <dgm:prSet/>
      <dgm:spPr/>
      <dgm:t>
        <a:bodyPr/>
        <a:lstStyle/>
        <a:p>
          <a:endParaRPr lang="de-DE"/>
        </a:p>
      </dgm:t>
    </dgm:pt>
    <dgm:pt modelId="{0675B913-5E9F-4EE1-9899-7F42F69A4097}" type="sibTrans" cxnId="{88AEE665-B121-4158-A9F9-6BC5010C5C33}">
      <dgm:prSet/>
      <dgm:spPr/>
      <dgm:t>
        <a:bodyPr/>
        <a:lstStyle/>
        <a:p>
          <a:endParaRPr lang="de-DE"/>
        </a:p>
      </dgm:t>
    </dgm:pt>
    <dgm:pt modelId="{AF488D66-30F5-421A-B0FF-EE8CCAEA2EB6}">
      <dgm:prSet phldrT="[Text]"/>
      <dgm:spPr>
        <a:solidFill>
          <a:srgbClr val="FF0000"/>
        </a:solidFill>
      </dgm:spPr>
      <dgm:t>
        <a:bodyPr/>
        <a:lstStyle/>
        <a:p>
          <a:r>
            <a:rPr lang="de-DE" dirty="0" smtClean="0"/>
            <a:t>Vorbereitung</a:t>
          </a:r>
          <a:endParaRPr lang="de-DE" dirty="0"/>
        </a:p>
      </dgm:t>
    </dgm:pt>
    <dgm:pt modelId="{4A044EBE-9A82-4A74-BF80-1CBE1496B259}" type="sibTrans" cxnId="{11068B87-78A9-4B8A-AF18-9B38CA946AF7}">
      <dgm:prSet/>
      <dgm:spPr/>
      <dgm:t>
        <a:bodyPr/>
        <a:lstStyle/>
        <a:p>
          <a:endParaRPr lang="de-DE" dirty="0"/>
        </a:p>
      </dgm:t>
    </dgm:pt>
    <dgm:pt modelId="{C5F0402D-D2D7-41E3-8DA2-714FED911EC3}" type="parTrans" cxnId="{11068B87-78A9-4B8A-AF18-9B38CA946AF7}">
      <dgm:prSet/>
      <dgm:spPr/>
      <dgm:t>
        <a:bodyPr/>
        <a:lstStyle/>
        <a:p>
          <a:endParaRPr lang="de-DE"/>
        </a:p>
      </dgm:t>
    </dgm:pt>
    <dgm:pt modelId="{455D033F-CEE3-4337-BE19-C40B313BC6C2}" type="pres">
      <dgm:prSet presAssocID="{B584131F-A60B-4025-B87B-D7101BA2EC18}" presName="Name0" presStyleCnt="0">
        <dgm:presLayoutVars>
          <dgm:dir/>
          <dgm:animLvl val="lvl"/>
          <dgm:resizeHandles val="exact"/>
        </dgm:presLayoutVars>
      </dgm:prSet>
      <dgm:spPr/>
    </dgm:pt>
    <dgm:pt modelId="{B9EC49B9-4C3A-4167-9C80-77C6014DEE2F}" type="pres">
      <dgm:prSet presAssocID="{AF488D66-30F5-421A-B0FF-EE8CCAEA2EB6}" presName="linNode" presStyleCnt="0"/>
      <dgm:spPr/>
    </dgm:pt>
    <dgm:pt modelId="{A2648D2C-E667-4DDE-B78F-BA1B031B0680}" type="pres">
      <dgm:prSet presAssocID="{AF488D66-30F5-421A-B0FF-EE8CCAEA2EB6}" presName="parentText" presStyleLbl="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3EDDC2A-FA3C-4EB8-BF0A-5066B2AF4A68}" type="pres">
      <dgm:prSet presAssocID="{AF488D66-30F5-421A-B0FF-EE8CCAEA2EB6}" presName="descendantText" presStyleLbl="align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7D43E05-8F36-45C0-BA2F-26299CB23F39}" type="pres">
      <dgm:prSet presAssocID="{4A044EBE-9A82-4A74-BF80-1CBE1496B259}" presName="sp" presStyleCnt="0"/>
      <dgm:spPr/>
    </dgm:pt>
    <dgm:pt modelId="{C8F46693-A939-478E-ACC9-917DD9CD3E41}" type="pres">
      <dgm:prSet presAssocID="{3A82F527-6D04-47FD-90E9-B92062D25FBC}" presName="linNode" presStyleCnt="0"/>
      <dgm:spPr/>
    </dgm:pt>
    <dgm:pt modelId="{CEB3DA33-E572-4896-83BB-3E9C344F4F3E}" type="pres">
      <dgm:prSet presAssocID="{3A82F527-6D04-47FD-90E9-B92062D25FBC}" presName="parentText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F7C3BB6-F3F9-47BC-9CEC-67CC6D155C92}" type="pres">
      <dgm:prSet presAssocID="{3A82F527-6D04-47FD-90E9-B92062D25FBC}" presName="descendantText" presStyleLbl="align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1D1210-CCB3-4630-B8A2-892ACFABFF85}" type="pres">
      <dgm:prSet presAssocID="{B28F3E4E-5508-4B4C-967B-9BEBB6CD7201}" presName="sp" presStyleCnt="0"/>
      <dgm:spPr/>
    </dgm:pt>
    <dgm:pt modelId="{70D9B6D3-FF0A-48BD-A840-268A5A8FDAA3}" type="pres">
      <dgm:prSet presAssocID="{B07654BE-77FD-48FC-91D9-4189D5C6B452}" presName="linNode" presStyleCnt="0"/>
      <dgm:spPr/>
    </dgm:pt>
    <dgm:pt modelId="{2C3B1F6D-D1C9-4F31-93A1-CC6DD806C964}" type="pres">
      <dgm:prSet presAssocID="{B07654BE-77FD-48FC-91D9-4189D5C6B452}" presName="parentText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13DD766-F90A-42FD-BF7F-F5052FBB3E0C}" type="pres">
      <dgm:prSet presAssocID="{B07654BE-77FD-48FC-91D9-4189D5C6B452}" presName="descendantText" presStyleLbl="align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A781D9B-976B-4763-B653-2C044B265A47}" type="pres">
      <dgm:prSet presAssocID="{E816B42D-B6DA-46AA-AE22-AA838C4F4A78}" presName="sp" presStyleCnt="0"/>
      <dgm:spPr/>
    </dgm:pt>
    <dgm:pt modelId="{1C94FD8C-0CA1-40CC-A322-B85FC1CD025D}" type="pres">
      <dgm:prSet presAssocID="{3B1B3A9E-E230-4338-85F7-B21F311991CC}" presName="linNode" presStyleCnt="0"/>
      <dgm:spPr/>
    </dgm:pt>
    <dgm:pt modelId="{A8654F3E-AEC7-40CD-BE21-BF677D9E19E6}" type="pres">
      <dgm:prSet presAssocID="{3B1B3A9E-E230-4338-85F7-B21F311991CC}" presName="parentText" presStyleLbl="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1A80DE8-A2B5-4FB9-A8DE-CB5EE53A4CF7}" type="pres">
      <dgm:prSet presAssocID="{3B1B3A9E-E230-4338-85F7-B21F311991CC}" presName="descendantText" presStyleLbl="align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2C90F51-FDC4-43A4-8642-8CE3485E013B}" type="pres">
      <dgm:prSet presAssocID="{274A667E-B62C-4C64-922D-60106BA62DD3}" presName="sp" presStyleCnt="0"/>
      <dgm:spPr/>
    </dgm:pt>
    <dgm:pt modelId="{6379BE89-F56C-40D2-A217-5F36947D2066}" type="pres">
      <dgm:prSet presAssocID="{612950FA-8F55-4765-8AC5-037BDB2358EA}" presName="linNode" presStyleCnt="0"/>
      <dgm:spPr/>
    </dgm:pt>
    <dgm:pt modelId="{937D0BB3-B974-4CDE-90DE-0C282B9BCA98}" type="pres">
      <dgm:prSet presAssocID="{612950FA-8F55-4765-8AC5-037BDB2358EA}" presName="parentText" presStyleLbl="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40A20F2-FBCA-49E1-9E68-1E7C7DD29C7D}" type="pres">
      <dgm:prSet presAssocID="{612950FA-8F55-4765-8AC5-037BDB2358EA}" presName="descendantText" presStyleLbl="alignAccFollow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089545F-AED3-4AB7-9E2E-043C9849D39B}" type="presOf" srcId="{41231A34-FED4-4B63-97DE-031993482DE0}" destId="{340A20F2-FBCA-49E1-9E68-1E7C7DD29C7D}" srcOrd="0" destOrd="0" presId="urn:microsoft.com/office/officeart/2005/8/layout/vList5"/>
    <dgm:cxn modelId="{3EB90B47-4D0D-4C46-BF93-0BC36DFB70C5}" type="presOf" srcId="{AF488D66-30F5-421A-B0FF-EE8CCAEA2EB6}" destId="{A2648D2C-E667-4DDE-B78F-BA1B031B0680}" srcOrd="0" destOrd="0" presId="urn:microsoft.com/office/officeart/2005/8/layout/vList5"/>
    <dgm:cxn modelId="{65B6C030-C098-4954-ABB8-297459BEF2AB}" srcId="{AF488D66-30F5-421A-B0FF-EE8CCAEA2EB6}" destId="{670FF6BB-D6CF-414A-A22F-F34492E56C8A}" srcOrd="0" destOrd="0" parTransId="{49D843AD-E595-4351-BBB7-F84AB04EA816}" sibTransId="{14D03845-119B-4A44-A506-47AD2E3B3A18}"/>
    <dgm:cxn modelId="{88AEE665-B121-4158-A9F9-6BC5010C5C33}" srcId="{612950FA-8F55-4765-8AC5-037BDB2358EA}" destId="{41231A34-FED4-4B63-97DE-031993482DE0}" srcOrd="0" destOrd="0" parTransId="{6CD86212-4E41-4A7F-ACAD-3FF651FE00BE}" sibTransId="{0675B913-5E9F-4EE1-9899-7F42F69A4097}"/>
    <dgm:cxn modelId="{9D3F39C3-C05C-44C4-9AF8-CE5322934C33}" srcId="{3A82F527-6D04-47FD-90E9-B92062D25FBC}" destId="{A0D6D251-6B98-411D-9960-BC630DE76A16}" srcOrd="0" destOrd="0" parTransId="{4BAFDB64-6313-4FC1-9E70-260CCEBB3DBD}" sibTransId="{FE80AADC-C866-42FC-A2C3-83707BAACFD7}"/>
    <dgm:cxn modelId="{A9A0CD57-701F-44B8-A990-84E751013DD3}" type="presOf" srcId="{3A82F527-6D04-47FD-90E9-B92062D25FBC}" destId="{CEB3DA33-E572-4896-83BB-3E9C344F4F3E}" srcOrd="0" destOrd="0" presId="urn:microsoft.com/office/officeart/2005/8/layout/vList5"/>
    <dgm:cxn modelId="{11068B87-78A9-4B8A-AF18-9B38CA946AF7}" srcId="{B584131F-A60B-4025-B87B-D7101BA2EC18}" destId="{AF488D66-30F5-421A-B0FF-EE8CCAEA2EB6}" srcOrd="0" destOrd="0" parTransId="{C5F0402D-D2D7-41E3-8DA2-714FED911EC3}" sibTransId="{4A044EBE-9A82-4A74-BF80-1CBE1496B259}"/>
    <dgm:cxn modelId="{29A83F2F-D23B-49C6-A63A-17CC279B49C4}" type="presOf" srcId="{A0D6D251-6B98-411D-9960-BC630DE76A16}" destId="{EF7C3BB6-F3F9-47BC-9CEC-67CC6D155C92}" srcOrd="0" destOrd="0" presId="urn:microsoft.com/office/officeart/2005/8/layout/vList5"/>
    <dgm:cxn modelId="{EE4EC4DE-0BE6-4612-A742-5C8B6771EFD4}" srcId="{B584131F-A60B-4025-B87B-D7101BA2EC18}" destId="{B07654BE-77FD-48FC-91D9-4189D5C6B452}" srcOrd="2" destOrd="0" parTransId="{E0E835A3-D573-49E7-AB80-5E0BEE9ECCD7}" sibTransId="{E816B42D-B6DA-46AA-AE22-AA838C4F4A78}"/>
    <dgm:cxn modelId="{3504BD2E-043F-4FEC-A4C3-0E398B081272}" type="presOf" srcId="{423028FF-1AAD-4AF8-BD76-30A62B3AADA8}" destId="{91A80DE8-A2B5-4FB9-A8DE-CB5EE53A4CF7}" srcOrd="0" destOrd="1" presId="urn:microsoft.com/office/officeart/2005/8/layout/vList5"/>
    <dgm:cxn modelId="{FBF97172-2BB2-4026-AD43-D8FA3B2E3448}" type="presOf" srcId="{3B1B3A9E-E230-4338-85F7-B21F311991CC}" destId="{A8654F3E-AEC7-40CD-BE21-BF677D9E19E6}" srcOrd="0" destOrd="0" presId="urn:microsoft.com/office/officeart/2005/8/layout/vList5"/>
    <dgm:cxn modelId="{36475096-324F-4223-9EEA-BD3DB547A4C8}" srcId="{B07654BE-77FD-48FC-91D9-4189D5C6B452}" destId="{DEF87A66-F91C-4C80-BCC4-C38612A7E60A}" srcOrd="0" destOrd="0" parTransId="{B9146D61-1B6C-4FBC-813A-E108971CB17C}" sibTransId="{FC4B31AC-033E-4C19-91D4-EC7D420BF66B}"/>
    <dgm:cxn modelId="{833B69B8-C651-4928-AFF1-D3987D59EB0A}" type="presOf" srcId="{B584131F-A60B-4025-B87B-D7101BA2EC18}" destId="{455D033F-CEE3-4337-BE19-C40B313BC6C2}" srcOrd="0" destOrd="0" presId="urn:microsoft.com/office/officeart/2005/8/layout/vList5"/>
    <dgm:cxn modelId="{3E1E1287-81C1-485A-9746-0E48E0F162BD}" type="presOf" srcId="{B07654BE-77FD-48FC-91D9-4189D5C6B452}" destId="{2C3B1F6D-D1C9-4F31-93A1-CC6DD806C964}" srcOrd="0" destOrd="0" presId="urn:microsoft.com/office/officeart/2005/8/layout/vList5"/>
    <dgm:cxn modelId="{60F7F0FB-F8BD-4B84-9231-7D3DB8CC988F}" srcId="{3B1B3A9E-E230-4338-85F7-B21F311991CC}" destId="{423028FF-1AAD-4AF8-BD76-30A62B3AADA8}" srcOrd="1" destOrd="0" parTransId="{2CBD1F04-5139-47D3-97A2-4B135EEEF0FB}" sibTransId="{8F8B3309-EF47-4416-AA4B-828536988BC3}"/>
    <dgm:cxn modelId="{D64C0E13-9FF0-44E2-B1BA-49CF039B3A20}" type="presOf" srcId="{DEF87A66-F91C-4C80-BCC4-C38612A7E60A}" destId="{613DD766-F90A-42FD-BF7F-F5052FBB3E0C}" srcOrd="0" destOrd="0" presId="urn:microsoft.com/office/officeart/2005/8/layout/vList5"/>
    <dgm:cxn modelId="{FD3A6FF3-5268-4C89-901F-97208AD0740D}" srcId="{B584131F-A60B-4025-B87B-D7101BA2EC18}" destId="{3B1B3A9E-E230-4338-85F7-B21F311991CC}" srcOrd="3" destOrd="0" parTransId="{499147F0-DC57-4F44-882E-F34D197483F3}" sibTransId="{274A667E-B62C-4C64-922D-60106BA62DD3}"/>
    <dgm:cxn modelId="{A21995E0-41EF-45F9-ADFE-F6A88687F43A}" type="presOf" srcId="{612950FA-8F55-4765-8AC5-037BDB2358EA}" destId="{937D0BB3-B974-4CDE-90DE-0C282B9BCA98}" srcOrd="0" destOrd="0" presId="urn:microsoft.com/office/officeart/2005/8/layout/vList5"/>
    <dgm:cxn modelId="{2870815B-E186-4376-9833-922335E04AF3}" type="presOf" srcId="{670FF6BB-D6CF-414A-A22F-F34492E56C8A}" destId="{83EDDC2A-FA3C-4EB8-BF0A-5066B2AF4A68}" srcOrd="0" destOrd="0" presId="urn:microsoft.com/office/officeart/2005/8/layout/vList5"/>
    <dgm:cxn modelId="{EE4CD81A-5E4D-4228-A603-7B11B998D9CC}" srcId="{B584131F-A60B-4025-B87B-D7101BA2EC18}" destId="{612950FA-8F55-4765-8AC5-037BDB2358EA}" srcOrd="4" destOrd="0" parTransId="{CBC8E2AE-D2E6-4C29-B122-7E9C72061C37}" sibTransId="{18E4F307-7EDC-4BDA-86BA-136FDF38D423}"/>
    <dgm:cxn modelId="{D0CB26F6-407E-4D27-9D22-B11298B4CE67}" srcId="{B584131F-A60B-4025-B87B-D7101BA2EC18}" destId="{3A82F527-6D04-47FD-90E9-B92062D25FBC}" srcOrd="1" destOrd="0" parTransId="{934B1153-12F0-4736-8C2D-448857D14552}" sibTransId="{B28F3E4E-5508-4B4C-967B-9BEBB6CD7201}"/>
    <dgm:cxn modelId="{F0CE48B9-FB6B-4F6A-BEFB-DA17E47DCD46}" srcId="{3B1B3A9E-E230-4338-85F7-B21F311991CC}" destId="{4E8A1211-E226-448A-80AE-E60912796178}" srcOrd="0" destOrd="0" parTransId="{C1D33953-F113-491F-A49D-F8122E4216A5}" sibTransId="{2E5266B4-0C64-44BF-AD3B-56CE1420E612}"/>
    <dgm:cxn modelId="{B1B8E0D2-116C-462C-A31E-96D32C31AA5A}" type="presOf" srcId="{4E8A1211-E226-448A-80AE-E60912796178}" destId="{91A80DE8-A2B5-4FB9-A8DE-CB5EE53A4CF7}" srcOrd="0" destOrd="0" presId="urn:microsoft.com/office/officeart/2005/8/layout/vList5"/>
    <dgm:cxn modelId="{A92CCF64-DA6F-45F0-9B72-A98668CC3D5F}" type="presParOf" srcId="{455D033F-CEE3-4337-BE19-C40B313BC6C2}" destId="{B9EC49B9-4C3A-4167-9C80-77C6014DEE2F}" srcOrd="0" destOrd="0" presId="urn:microsoft.com/office/officeart/2005/8/layout/vList5"/>
    <dgm:cxn modelId="{BBF8B535-3415-415E-8AA3-EF9180B70F1D}" type="presParOf" srcId="{B9EC49B9-4C3A-4167-9C80-77C6014DEE2F}" destId="{A2648D2C-E667-4DDE-B78F-BA1B031B0680}" srcOrd="0" destOrd="0" presId="urn:microsoft.com/office/officeart/2005/8/layout/vList5"/>
    <dgm:cxn modelId="{4A1133E3-6659-4543-9D60-22CC83CBB923}" type="presParOf" srcId="{B9EC49B9-4C3A-4167-9C80-77C6014DEE2F}" destId="{83EDDC2A-FA3C-4EB8-BF0A-5066B2AF4A68}" srcOrd="1" destOrd="0" presId="urn:microsoft.com/office/officeart/2005/8/layout/vList5"/>
    <dgm:cxn modelId="{218083EB-EDE6-48BF-B047-98EA2123BADA}" type="presParOf" srcId="{455D033F-CEE3-4337-BE19-C40B313BC6C2}" destId="{C7D43E05-8F36-45C0-BA2F-26299CB23F39}" srcOrd="1" destOrd="0" presId="urn:microsoft.com/office/officeart/2005/8/layout/vList5"/>
    <dgm:cxn modelId="{0A803C24-39AC-4FBE-AF85-06C3BEFF4BBA}" type="presParOf" srcId="{455D033F-CEE3-4337-BE19-C40B313BC6C2}" destId="{C8F46693-A939-478E-ACC9-917DD9CD3E41}" srcOrd="2" destOrd="0" presId="urn:microsoft.com/office/officeart/2005/8/layout/vList5"/>
    <dgm:cxn modelId="{8BEF6B2F-0E7D-4C0A-8E84-1A97CEE222D4}" type="presParOf" srcId="{C8F46693-A939-478E-ACC9-917DD9CD3E41}" destId="{CEB3DA33-E572-4896-83BB-3E9C344F4F3E}" srcOrd="0" destOrd="0" presId="urn:microsoft.com/office/officeart/2005/8/layout/vList5"/>
    <dgm:cxn modelId="{B8E5F445-DFD7-4A44-AB9E-D746D75017F3}" type="presParOf" srcId="{C8F46693-A939-478E-ACC9-917DD9CD3E41}" destId="{EF7C3BB6-F3F9-47BC-9CEC-67CC6D155C92}" srcOrd="1" destOrd="0" presId="urn:microsoft.com/office/officeart/2005/8/layout/vList5"/>
    <dgm:cxn modelId="{B029F346-849E-4958-8BAD-9D3C4F1E0B06}" type="presParOf" srcId="{455D033F-CEE3-4337-BE19-C40B313BC6C2}" destId="{651D1210-CCB3-4630-B8A2-892ACFABFF85}" srcOrd="3" destOrd="0" presId="urn:microsoft.com/office/officeart/2005/8/layout/vList5"/>
    <dgm:cxn modelId="{319D4D59-CDDA-4916-93E9-E625E1D47826}" type="presParOf" srcId="{455D033F-CEE3-4337-BE19-C40B313BC6C2}" destId="{70D9B6D3-FF0A-48BD-A840-268A5A8FDAA3}" srcOrd="4" destOrd="0" presId="urn:microsoft.com/office/officeart/2005/8/layout/vList5"/>
    <dgm:cxn modelId="{C480B5B9-10F6-4ED2-B3EC-045CD84177FB}" type="presParOf" srcId="{70D9B6D3-FF0A-48BD-A840-268A5A8FDAA3}" destId="{2C3B1F6D-D1C9-4F31-93A1-CC6DD806C964}" srcOrd="0" destOrd="0" presId="urn:microsoft.com/office/officeart/2005/8/layout/vList5"/>
    <dgm:cxn modelId="{D1955349-43D2-4ACC-8E7A-22BA08020DDD}" type="presParOf" srcId="{70D9B6D3-FF0A-48BD-A840-268A5A8FDAA3}" destId="{613DD766-F90A-42FD-BF7F-F5052FBB3E0C}" srcOrd="1" destOrd="0" presId="urn:microsoft.com/office/officeart/2005/8/layout/vList5"/>
    <dgm:cxn modelId="{2BE1C822-77D2-49CE-90D0-DF5E46C2B1EA}" type="presParOf" srcId="{455D033F-CEE3-4337-BE19-C40B313BC6C2}" destId="{CA781D9B-976B-4763-B653-2C044B265A47}" srcOrd="5" destOrd="0" presId="urn:microsoft.com/office/officeart/2005/8/layout/vList5"/>
    <dgm:cxn modelId="{D908FC5D-92B3-4C01-9512-AD136B03D191}" type="presParOf" srcId="{455D033F-CEE3-4337-BE19-C40B313BC6C2}" destId="{1C94FD8C-0CA1-40CC-A322-B85FC1CD025D}" srcOrd="6" destOrd="0" presId="urn:microsoft.com/office/officeart/2005/8/layout/vList5"/>
    <dgm:cxn modelId="{7566470B-D53F-4CB1-8F63-8FA6ABCA1336}" type="presParOf" srcId="{1C94FD8C-0CA1-40CC-A322-B85FC1CD025D}" destId="{A8654F3E-AEC7-40CD-BE21-BF677D9E19E6}" srcOrd="0" destOrd="0" presId="urn:microsoft.com/office/officeart/2005/8/layout/vList5"/>
    <dgm:cxn modelId="{4A057F1D-6015-4E64-859E-DBAB69DF08D5}" type="presParOf" srcId="{1C94FD8C-0CA1-40CC-A322-B85FC1CD025D}" destId="{91A80DE8-A2B5-4FB9-A8DE-CB5EE53A4CF7}" srcOrd="1" destOrd="0" presId="urn:microsoft.com/office/officeart/2005/8/layout/vList5"/>
    <dgm:cxn modelId="{9F9C276A-82C9-42B1-B490-3F7DC049C8CF}" type="presParOf" srcId="{455D033F-CEE3-4337-BE19-C40B313BC6C2}" destId="{92C90F51-FDC4-43A4-8642-8CE3485E013B}" srcOrd="7" destOrd="0" presId="urn:microsoft.com/office/officeart/2005/8/layout/vList5"/>
    <dgm:cxn modelId="{20DEDA86-F868-4D4F-B7BB-6E992C69AABD}" type="presParOf" srcId="{455D033F-CEE3-4337-BE19-C40B313BC6C2}" destId="{6379BE89-F56C-40D2-A217-5F36947D2066}" srcOrd="8" destOrd="0" presId="urn:microsoft.com/office/officeart/2005/8/layout/vList5"/>
    <dgm:cxn modelId="{5A10AB62-DCDE-489A-847C-9E7B3780B4F0}" type="presParOf" srcId="{6379BE89-F56C-40D2-A217-5F36947D2066}" destId="{937D0BB3-B974-4CDE-90DE-0C282B9BCA98}" srcOrd="0" destOrd="0" presId="urn:microsoft.com/office/officeart/2005/8/layout/vList5"/>
    <dgm:cxn modelId="{CCB0E668-30E2-4045-B6F6-47D4BF6942B9}" type="presParOf" srcId="{6379BE89-F56C-40D2-A217-5F36947D2066}" destId="{340A20F2-FBCA-49E1-9E68-1E7C7DD29C7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E51E2BD-357E-4A8B-8EDD-868D6CB515AD}">
      <dsp:nvSpPr>
        <dsp:cNvPr id="0" name=""/>
        <dsp:cNvSpPr/>
      </dsp:nvSpPr>
      <dsp:spPr>
        <a:xfrm>
          <a:off x="-5790517" y="-886259"/>
          <a:ext cx="6893793" cy="6893793"/>
        </a:xfrm>
        <a:prstGeom prst="blockArc">
          <a:avLst>
            <a:gd name="adj1" fmla="val 18900000"/>
            <a:gd name="adj2" fmla="val 2700000"/>
            <a:gd name="adj3" fmla="val 313"/>
          </a:avLst>
        </a:prstGeom>
        <a:noFill/>
        <a:ln w="10795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D2C3D3-22CF-43E3-960B-8A540B40D89B}">
      <dsp:nvSpPr>
        <dsp:cNvPr id="0" name=""/>
        <dsp:cNvSpPr/>
      </dsp:nvSpPr>
      <dsp:spPr>
        <a:xfrm>
          <a:off x="411051" y="269686"/>
          <a:ext cx="6832263" cy="539167"/>
        </a:xfrm>
        <a:prstGeom prst="rect">
          <a:avLst/>
        </a:prstGeom>
        <a:solidFill>
          <a:srgbClr val="FFC000"/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964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smtClean="0"/>
            <a:t>Überwindung der Betriebsblindheit („das war schon immer so“)</a:t>
          </a:r>
          <a:endParaRPr lang="de-DE" altLang="de-DE" sz="1900" kern="1200" dirty="0">
            <a:cs typeface="Arial" charset="0"/>
          </a:endParaRPr>
        </a:p>
      </dsp:txBody>
      <dsp:txXfrm>
        <a:off x="411051" y="269686"/>
        <a:ext cx="6832263" cy="539167"/>
      </dsp:txXfrm>
    </dsp:sp>
    <dsp:sp modelId="{B9EFEAED-61A3-4D2B-910B-DBBF9D787EB3}">
      <dsp:nvSpPr>
        <dsp:cNvPr id="0" name=""/>
        <dsp:cNvSpPr/>
      </dsp:nvSpPr>
      <dsp:spPr>
        <a:xfrm>
          <a:off x="74071" y="202290"/>
          <a:ext cx="673959" cy="673959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29D27F-9332-4BD1-B450-CF97E08E6BA0}">
      <dsp:nvSpPr>
        <dsp:cNvPr id="0" name=""/>
        <dsp:cNvSpPr/>
      </dsp:nvSpPr>
      <dsp:spPr>
        <a:xfrm>
          <a:off x="854553" y="1078335"/>
          <a:ext cx="6388761" cy="539167"/>
        </a:xfrm>
        <a:prstGeom prst="rect">
          <a:avLst/>
        </a:prstGeom>
        <a:solidFill>
          <a:srgbClr val="FF0000"/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964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smtClean="0"/>
            <a:t>Erkennung, Korrektur, Vermeidung von Risiken/Fehlern </a:t>
          </a:r>
          <a:endParaRPr lang="de-DE" altLang="de-DE" sz="1900" kern="1200" dirty="0">
            <a:cs typeface="Arial" charset="0"/>
          </a:endParaRPr>
        </a:p>
      </dsp:txBody>
      <dsp:txXfrm>
        <a:off x="854553" y="1078335"/>
        <a:ext cx="6388761" cy="539167"/>
      </dsp:txXfrm>
    </dsp:sp>
    <dsp:sp modelId="{790CFCA7-537D-4457-9563-9C6AAD1D5556}">
      <dsp:nvSpPr>
        <dsp:cNvPr id="0" name=""/>
        <dsp:cNvSpPr/>
      </dsp:nvSpPr>
      <dsp:spPr>
        <a:xfrm>
          <a:off x="517573" y="1010939"/>
          <a:ext cx="673959" cy="673959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139416-C77C-4F49-A86E-5CBA334FD12B}">
      <dsp:nvSpPr>
        <dsp:cNvPr id="0" name=""/>
        <dsp:cNvSpPr/>
      </dsp:nvSpPr>
      <dsp:spPr>
        <a:xfrm>
          <a:off x="1057356" y="1886984"/>
          <a:ext cx="6185958" cy="539167"/>
        </a:xfrm>
        <a:prstGeom prst="rect">
          <a:avLst/>
        </a:prstGeom>
        <a:solidFill>
          <a:srgbClr val="92D050"/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964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smtClean="0"/>
            <a:t>Vermittlung von Ideen/Aha-Erlebnissen</a:t>
          </a:r>
          <a:endParaRPr lang="de-DE" altLang="de-DE" sz="1900" kern="1200" dirty="0">
            <a:cs typeface="Arial" charset="0"/>
          </a:endParaRPr>
        </a:p>
      </dsp:txBody>
      <dsp:txXfrm>
        <a:off x="1057356" y="1886984"/>
        <a:ext cx="6185958" cy="539167"/>
      </dsp:txXfrm>
    </dsp:sp>
    <dsp:sp modelId="{F96D8A14-43EA-4525-B5CC-6A87C02F319E}">
      <dsp:nvSpPr>
        <dsp:cNvPr id="0" name=""/>
        <dsp:cNvSpPr/>
      </dsp:nvSpPr>
      <dsp:spPr>
        <a:xfrm>
          <a:off x="720376" y="1819589"/>
          <a:ext cx="673959" cy="673959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A9140A-DC80-41DD-9AE5-DE7BD2B67FAB}">
      <dsp:nvSpPr>
        <dsp:cNvPr id="0" name=""/>
        <dsp:cNvSpPr/>
      </dsp:nvSpPr>
      <dsp:spPr>
        <a:xfrm>
          <a:off x="1057356" y="2695122"/>
          <a:ext cx="6185958" cy="539167"/>
        </a:xfrm>
        <a:prstGeom prst="rect">
          <a:avLst/>
        </a:prstGeom>
        <a:solidFill>
          <a:srgbClr val="00B050"/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964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smtClean="0"/>
            <a:t>Ermittlung von Stärken/Potenzialen für Unternehmen</a:t>
          </a:r>
          <a:endParaRPr lang="de-DE" altLang="de-DE" sz="1900" kern="1200" dirty="0">
            <a:cs typeface="Arial" charset="0"/>
          </a:endParaRPr>
        </a:p>
      </dsp:txBody>
      <dsp:txXfrm>
        <a:off x="1057356" y="2695122"/>
        <a:ext cx="6185958" cy="539167"/>
      </dsp:txXfrm>
    </dsp:sp>
    <dsp:sp modelId="{04F7B38A-CBC3-429F-A7D4-2E467B2DAA73}">
      <dsp:nvSpPr>
        <dsp:cNvPr id="0" name=""/>
        <dsp:cNvSpPr/>
      </dsp:nvSpPr>
      <dsp:spPr>
        <a:xfrm>
          <a:off x="720376" y="2627726"/>
          <a:ext cx="673959" cy="673959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BB3B53-2847-47EB-BFE5-030D273E93D6}">
      <dsp:nvSpPr>
        <dsp:cNvPr id="0" name=""/>
        <dsp:cNvSpPr/>
      </dsp:nvSpPr>
      <dsp:spPr>
        <a:xfrm>
          <a:off x="854553" y="3503771"/>
          <a:ext cx="6388761" cy="539167"/>
        </a:xfrm>
        <a:prstGeom prst="rect">
          <a:avLst/>
        </a:prstGeom>
        <a:solidFill>
          <a:srgbClr val="00B0F0"/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964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smtClean="0"/>
            <a:t>Ableitung von Handlungsbedarf </a:t>
          </a:r>
          <a:endParaRPr lang="de-DE" altLang="de-DE" sz="1900" kern="1200" dirty="0">
            <a:cs typeface="Arial" charset="0"/>
          </a:endParaRPr>
        </a:p>
      </dsp:txBody>
      <dsp:txXfrm>
        <a:off x="854553" y="3503771"/>
        <a:ext cx="6388761" cy="539167"/>
      </dsp:txXfrm>
    </dsp:sp>
    <dsp:sp modelId="{07F13C2E-63B7-48F9-A9E2-EC1411FBF18F}">
      <dsp:nvSpPr>
        <dsp:cNvPr id="0" name=""/>
        <dsp:cNvSpPr/>
      </dsp:nvSpPr>
      <dsp:spPr>
        <a:xfrm>
          <a:off x="517573" y="3436375"/>
          <a:ext cx="673959" cy="673959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94E03A-E29F-408A-8016-0A0B3F1C051D}">
      <dsp:nvSpPr>
        <dsp:cNvPr id="0" name=""/>
        <dsp:cNvSpPr/>
      </dsp:nvSpPr>
      <dsp:spPr>
        <a:xfrm>
          <a:off x="411051" y="4312420"/>
          <a:ext cx="6832263" cy="539167"/>
        </a:xfrm>
        <a:prstGeom prst="rect">
          <a:avLst/>
        </a:prstGeom>
        <a:solidFill>
          <a:srgbClr val="7030A0"/>
        </a:solidFill>
        <a:ln w="10795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27964" tIns="48260" rIns="48260" bIns="4826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900" kern="1200" dirty="0" smtClean="0"/>
            <a:t>Erinnerung an Vereinbarungen </a:t>
          </a:r>
          <a:endParaRPr lang="de-DE" altLang="de-DE" sz="1900" kern="1200" dirty="0">
            <a:cs typeface="Arial" charset="0"/>
          </a:endParaRPr>
        </a:p>
      </dsp:txBody>
      <dsp:txXfrm>
        <a:off x="411051" y="4312420"/>
        <a:ext cx="6832263" cy="539167"/>
      </dsp:txXfrm>
    </dsp:sp>
    <dsp:sp modelId="{DB20EC76-E4A2-4970-A91D-EBBCF62B0EA6}">
      <dsp:nvSpPr>
        <dsp:cNvPr id="0" name=""/>
        <dsp:cNvSpPr/>
      </dsp:nvSpPr>
      <dsp:spPr>
        <a:xfrm>
          <a:off x="74071" y="4245024"/>
          <a:ext cx="673959" cy="673959"/>
        </a:xfrm>
        <a:prstGeom prst="ellipse">
          <a:avLst/>
        </a:prstGeom>
        <a:solidFill>
          <a:schemeClr val="l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A97537-0D13-40D4-97DC-86EC425E4270}">
      <dsp:nvSpPr>
        <dsp:cNvPr id="0" name=""/>
        <dsp:cNvSpPr/>
      </dsp:nvSpPr>
      <dsp:spPr>
        <a:xfrm>
          <a:off x="0" y="588017"/>
          <a:ext cx="7315200" cy="98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65E3474-F3E3-4774-9060-CA726DDEDDBA}">
      <dsp:nvSpPr>
        <dsp:cNvPr id="0" name=""/>
        <dsp:cNvSpPr/>
      </dsp:nvSpPr>
      <dsp:spPr>
        <a:xfrm>
          <a:off x="365760" y="12377"/>
          <a:ext cx="5120640" cy="1151280"/>
        </a:xfrm>
        <a:prstGeom prst="roundRect">
          <a:avLst/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2000" kern="1200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Wie muss ein Audit sein?</a:t>
          </a:r>
          <a:endParaRPr lang="de-DE" sz="2000" kern="1200" dirty="0"/>
        </a:p>
      </dsp:txBody>
      <dsp:txXfrm>
        <a:off x="421961" y="68578"/>
        <a:ext cx="5008238" cy="1038878"/>
      </dsp:txXfrm>
    </dsp:sp>
    <dsp:sp modelId="{84D82517-6B18-4CF9-AEF1-51E446EC7535}">
      <dsp:nvSpPr>
        <dsp:cNvPr id="0" name=""/>
        <dsp:cNvSpPr/>
      </dsp:nvSpPr>
      <dsp:spPr>
        <a:xfrm>
          <a:off x="0" y="2357057"/>
          <a:ext cx="7315200" cy="98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F304C2-7B2D-42D8-A7C5-B6E4DB5B8F34}">
      <dsp:nvSpPr>
        <dsp:cNvPr id="0" name=""/>
        <dsp:cNvSpPr/>
      </dsp:nvSpPr>
      <dsp:spPr>
        <a:xfrm>
          <a:off x="365760" y="1781417"/>
          <a:ext cx="5120640" cy="1151280"/>
        </a:xfrm>
        <a:prstGeom prst="roundRect">
          <a:avLst/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2000" kern="1200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Wie muss der Auditor sein?</a:t>
          </a:r>
          <a:endParaRPr lang="de-DE" altLang="de-DE" sz="2000" kern="1200" dirty="0">
            <a:solidFill>
              <a:srgbClr val="272727"/>
            </a:solidFill>
            <a:latin typeface="Franklin Gothic Book" panose="020B0503020102020204" pitchFamily="34" charset="0"/>
            <a:cs typeface="Arial" panose="020B0604020202020204" pitchFamily="34" charset="0"/>
          </a:endParaRPr>
        </a:p>
      </dsp:txBody>
      <dsp:txXfrm>
        <a:off x="421961" y="1837618"/>
        <a:ext cx="5008238" cy="1038878"/>
      </dsp:txXfrm>
    </dsp:sp>
    <dsp:sp modelId="{730E68B6-2E15-4B23-8E3C-238D7148108F}">
      <dsp:nvSpPr>
        <dsp:cNvPr id="0" name=""/>
        <dsp:cNvSpPr/>
      </dsp:nvSpPr>
      <dsp:spPr>
        <a:xfrm>
          <a:off x="0" y="4126097"/>
          <a:ext cx="7315200" cy="98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E10686-27DB-4D12-8D0E-EB6879A7CBE2}">
      <dsp:nvSpPr>
        <dsp:cNvPr id="0" name=""/>
        <dsp:cNvSpPr/>
      </dsp:nvSpPr>
      <dsp:spPr>
        <a:xfrm>
          <a:off x="365760" y="3550457"/>
          <a:ext cx="5120640" cy="1151280"/>
        </a:xfrm>
        <a:prstGeom prst="roundRect">
          <a:avLst/>
        </a:prstGeom>
        <a:solidFill>
          <a:srgbClr val="00B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2000" kern="1200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Wie soll das Audit angewendet werden?</a:t>
          </a:r>
          <a:endParaRPr lang="de-DE" altLang="de-DE" sz="2000" kern="1200" dirty="0">
            <a:solidFill>
              <a:srgbClr val="272727"/>
            </a:solidFill>
            <a:latin typeface="Franklin Gothic Book" panose="020B0503020102020204" pitchFamily="34" charset="0"/>
            <a:cs typeface="Arial" panose="020B0604020202020204" pitchFamily="34" charset="0"/>
          </a:endParaRPr>
        </a:p>
      </dsp:txBody>
      <dsp:txXfrm>
        <a:off x="421961" y="3606658"/>
        <a:ext cx="5008238" cy="10388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3A7E6C-1796-401B-987A-BE356E4C52BB}">
      <dsp:nvSpPr>
        <dsp:cNvPr id="0" name=""/>
        <dsp:cNvSpPr/>
      </dsp:nvSpPr>
      <dsp:spPr>
        <a:xfrm>
          <a:off x="990838" y="1138279"/>
          <a:ext cx="2468403" cy="2468403"/>
        </a:xfrm>
        <a:prstGeom prst="ellipse">
          <a:avLst/>
        </a:prstGeom>
        <a:solidFill>
          <a:srgbClr val="FFFF00">
            <a:alpha val="50000"/>
          </a:srgb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Auditprinzipien</a:t>
          </a:r>
          <a:endParaRPr lang="de-DE" sz="2000" kern="1200" dirty="0"/>
        </a:p>
      </dsp:txBody>
      <dsp:txXfrm>
        <a:off x="1352327" y="1499768"/>
        <a:ext cx="1745425" cy="1745425"/>
      </dsp:txXfrm>
    </dsp:sp>
    <dsp:sp modelId="{831CB08B-ECD5-4B6E-ABFC-38F9D02072A1}">
      <dsp:nvSpPr>
        <dsp:cNvPr id="0" name=""/>
        <dsp:cNvSpPr/>
      </dsp:nvSpPr>
      <dsp:spPr>
        <a:xfrm>
          <a:off x="1213204" y="147882"/>
          <a:ext cx="2023671" cy="1234201"/>
        </a:xfrm>
        <a:prstGeom prst="ellipse">
          <a:avLst/>
        </a:prstGeom>
        <a:solidFill>
          <a:srgbClr val="FFFF00">
            <a:alpha val="50000"/>
          </a:srgb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smtClean="0"/>
            <a:t>Nachvollziehbar-keit durch Nachweise</a:t>
          </a:r>
          <a:endParaRPr lang="de-DE" sz="1600" kern="1200" dirty="0"/>
        </a:p>
      </dsp:txBody>
      <dsp:txXfrm>
        <a:off x="1509564" y="328627"/>
        <a:ext cx="1430951" cy="872711"/>
      </dsp:txXfrm>
    </dsp:sp>
    <dsp:sp modelId="{4E052BAC-A503-469A-A76F-05238B2002A5}">
      <dsp:nvSpPr>
        <dsp:cNvPr id="0" name=""/>
        <dsp:cNvSpPr/>
      </dsp:nvSpPr>
      <dsp:spPr>
        <a:xfrm>
          <a:off x="2605338" y="951631"/>
          <a:ext cx="2023671" cy="1234201"/>
        </a:xfrm>
        <a:prstGeom prst="ellipse">
          <a:avLst/>
        </a:prstGeom>
        <a:solidFill>
          <a:srgbClr val="00B050">
            <a:alpha val="50000"/>
          </a:srgb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Integrität</a:t>
          </a:r>
          <a:endParaRPr lang="de-DE" sz="1600" kern="1200" dirty="0"/>
        </a:p>
      </dsp:txBody>
      <dsp:txXfrm>
        <a:off x="2901698" y="1132376"/>
        <a:ext cx="1430951" cy="872711"/>
      </dsp:txXfrm>
    </dsp:sp>
    <dsp:sp modelId="{F48329EF-57C0-427D-A8C9-E41F2190DEA4}">
      <dsp:nvSpPr>
        <dsp:cNvPr id="0" name=""/>
        <dsp:cNvSpPr/>
      </dsp:nvSpPr>
      <dsp:spPr>
        <a:xfrm>
          <a:off x="2605338" y="2559129"/>
          <a:ext cx="2023671" cy="1234201"/>
        </a:xfrm>
        <a:prstGeom prst="ellipse">
          <a:avLst/>
        </a:prstGeom>
        <a:solidFill>
          <a:srgbClr val="00B0F0">
            <a:alpha val="50000"/>
          </a:srgb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Sachliche Darstellung</a:t>
          </a:r>
          <a:endParaRPr lang="de-DE" sz="1600" kern="1200" dirty="0"/>
        </a:p>
      </dsp:txBody>
      <dsp:txXfrm>
        <a:off x="2901698" y="2739874"/>
        <a:ext cx="1430951" cy="872711"/>
      </dsp:txXfrm>
    </dsp:sp>
    <dsp:sp modelId="{D37BC280-5BE2-4F93-A856-7418699FA363}">
      <dsp:nvSpPr>
        <dsp:cNvPr id="0" name=""/>
        <dsp:cNvSpPr/>
      </dsp:nvSpPr>
      <dsp:spPr>
        <a:xfrm>
          <a:off x="1213204" y="3362879"/>
          <a:ext cx="2023671" cy="1234201"/>
        </a:xfrm>
        <a:prstGeom prst="ellipse">
          <a:avLst/>
        </a:prstGeom>
        <a:solidFill>
          <a:srgbClr val="7030A0">
            <a:alpha val="50000"/>
          </a:srgb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Berufliche Sorgfalt</a:t>
          </a:r>
          <a:endParaRPr lang="de-DE" sz="1600" kern="1200" dirty="0"/>
        </a:p>
      </dsp:txBody>
      <dsp:txXfrm>
        <a:off x="1509564" y="3543624"/>
        <a:ext cx="1430951" cy="872711"/>
      </dsp:txXfrm>
    </dsp:sp>
    <dsp:sp modelId="{1F99C95E-7B75-4D02-935A-4EF55255125F}">
      <dsp:nvSpPr>
        <dsp:cNvPr id="0" name=""/>
        <dsp:cNvSpPr/>
      </dsp:nvSpPr>
      <dsp:spPr>
        <a:xfrm>
          <a:off x="-178930" y="2559129"/>
          <a:ext cx="2023671" cy="1234201"/>
        </a:xfrm>
        <a:prstGeom prst="ellipse">
          <a:avLst/>
        </a:prstGeom>
        <a:solidFill>
          <a:srgbClr val="FF0000">
            <a:alpha val="50000"/>
          </a:srgb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Vertraulichkeit</a:t>
          </a:r>
          <a:endParaRPr lang="de-DE" sz="1600" kern="1200" dirty="0"/>
        </a:p>
      </dsp:txBody>
      <dsp:txXfrm>
        <a:off x="117430" y="2739874"/>
        <a:ext cx="1430951" cy="872711"/>
      </dsp:txXfrm>
    </dsp:sp>
    <dsp:sp modelId="{FD30C5CB-22EB-4996-9487-75EEF1EAA2D3}">
      <dsp:nvSpPr>
        <dsp:cNvPr id="0" name=""/>
        <dsp:cNvSpPr/>
      </dsp:nvSpPr>
      <dsp:spPr>
        <a:xfrm>
          <a:off x="-178930" y="951631"/>
          <a:ext cx="2023671" cy="1234201"/>
        </a:xfrm>
        <a:prstGeom prst="ellipse">
          <a:avLst/>
        </a:prstGeom>
        <a:solidFill>
          <a:srgbClr val="FFC000">
            <a:alpha val="50000"/>
          </a:srgb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600" kern="1200" dirty="0" smtClean="0"/>
            <a:t>Unabhängigkeit</a:t>
          </a:r>
          <a:endParaRPr lang="de-DE" sz="1600" kern="1200" dirty="0"/>
        </a:p>
      </dsp:txBody>
      <dsp:txXfrm>
        <a:off x="117430" y="1132376"/>
        <a:ext cx="1430951" cy="87271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30D2DE3-E26D-4E2D-BFB7-E70EF42A7911}">
      <dsp:nvSpPr>
        <dsp:cNvPr id="0" name=""/>
        <dsp:cNvSpPr/>
      </dsp:nvSpPr>
      <dsp:spPr>
        <a:xfrm>
          <a:off x="1497622" y="537162"/>
          <a:ext cx="4253440" cy="4253440"/>
        </a:xfrm>
        <a:prstGeom prst="blockArc">
          <a:avLst>
            <a:gd name="adj1" fmla="val 13114263"/>
            <a:gd name="adj2" fmla="val 16199980"/>
            <a:gd name="adj3" fmla="val 3902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E6E966-CD84-4700-B268-B6F1DBA235CB}">
      <dsp:nvSpPr>
        <dsp:cNvPr id="0" name=""/>
        <dsp:cNvSpPr/>
      </dsp:nvSpPr>
      <dsp:spPr>
        <a:xfrm>
          <a:off x="1497613" y="537173"/>
          <a:ext cx="4253440" cy="4253440"/>
        </a:xfrm>
        <a:prstGeom prst="blockArc">
          <a:avLst>
            <a:gd name="adj1" fmla="val 10028577"/>
            <a:gd name="adj2" fmla="val 13114286"/>
            <a:gd name="adj3" fmla="val 3902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81647E-1DDB-4282-88E3-BC105923411D}">
      <dsp:nvSpPr>
        <dsp:cNvPr id="0" name=""/>
        <dsp:cNvSpPr/>
      </dsp:nvSpPr>
      <dsp:spPr>
        <a:xfrm>
          <a:off x="1497615" y="537182"/>
          <a:ext cx="4253440" cy="4253440"/>
        </a:xfrm>
        <a:prstGeom prst="blockArc">
          <a:avLst>
            <a:gd name="adj1" fmla="val 6942874"/>
            <a:gd name="adj2" fmla="val 10028591"/>
            <a:gd name="adj3" fmla="val 3902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B89EA6-07B2-43B6-BD24-ABE93E221318}">
      <dsp:nvSpPr>
        <dsp:cNvPr id="0" name=""/>
        <dsp:cNvSpPr/>
      </dsp:nvSpPr>
      <dsp:spPr>
        <a:xfrm>
          <a:off x="1646758" y="616605"/>
          <a:ext cx="4253440" cy="4253440"/>
        </a:xfrm>
        <a:prstGeom prst="blockArc">
          <a:avLst>
            <a:gd name="adj1" fmla="val 3524908"/>
            <a:gd name="adj2" fmla="val 7221521"/>
            <a:gd name="adj3" fmla="val 3902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051AAE-B149-40A2-A20B-E8FD2C3B4695}">
      <dsp:nvSpPr>
        <dsp:cNvPr id="0" name=""/>
        <dsp:cNvSpPr/>
      </dsp:nvSpPr>
      <dsp:spPr>
        <a:xfrm>
          <a:off x="1461336" y="743271"/>
          <a:ext cx="4253440" cy="4253440"/>
        </a:xfrm>
        <a:prstGeom prst="blockArc">
          <a:avLst>
            <a:gd name="adj1" fmla="val 426271"/>
            <a:gd name="adj2" fmla="val 3154520"/>
            <a:gd name="adj3" fmla="val 3902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E1BBEE-5D55-44E1-B99B-7DAF19900C9D}">
      <dsp:nvSpPr>
        <dsp:cNvPr id="0" name=""/>
        <dsp:cNvSpPr/>
      </dsp:nvSpPr>
      <dsp:spPr>
        <a:xfrm>
          <a:off x="1497610" y="537155"/>
          <a:ext cx="4253440" cy="4253440"/>
        </a:xfrm>
        <a:prstGeom prst="blockArc">
          <a:avLst>
            <a:gd name="adj1" fmla="val 19285728"/>
            <a:gd name="adj2" fmla="val 771447"/>
            <a:gd name="adj3" fmla="val 3902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979DBA-2421-4072-8050-CE2668DD194B}">
      <dsp:nvSpPr>
        <dsp:cNvPr id="0" name=""/>
        <dsp:cNvSpPr/>
      </dsp:nvSpPr>
      <dsp:spPr>
        <a:xfrm>
          <a:off x="1497616" y="537162"/>
          <a:ext cx="4253440" cy="4253440"/>
        </a:xfrm>
        <a:prstGeom prst="blockArc">
          <a:avLst>
            <a:gd name="adj1" fmla="val 16199991"/>
            <a:gd name="adj2" fmla="val 19285712"/>
            <a:gd name="adj3" fmla="val 3902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AD96BB-AFD4-4BC4-94AC-14FDC04DD063}">
      <dsp:nvSpPr>
        <dsp:cNvPr id="0" name=""/>
        <dsp:cNvSpPr/>
      </dsp:nvSpPr>
      <dsp:spPr>
        <a:xfrm>
          <a:off x="2834282" y="1840571"/>
          <a:ext cx="1646634" cy="164663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100" kern="1200" dirty="0" smtClean="0"/>
            <a:t>Auditoren</a:t>
          </a:r>
          <a:endParaRPr lang="de-DE" sz="2100" kern="1200" dirty="0"/>
        </a:p>
      </dsp:txBody>
      <dsp:txXfrm>
        <a:off x="3075426" y="2081715"/>
        <a:ext cx="1164346" cy="1164346"/>
      </dsp:txXfrm>
    </dsp:sp>
    <dsp:sp modelId="{04E6FF06-C5D9-4FB3-A42C-FD0605E6F4F2}">
      <dsp:nvSpPr>
        <dsp:cNvPr id="0" name=""/>
        <dsp:cNvSpPr/>
      </dsp:nvSpPr>
      <dsp:spPr>
        <a:xfrm>
          <a:off x="2428076" y="2335"/>
          <a:ext cx="2392508" cy="1152644"/>
        </a:xfrm>
        <a:prstGeom prst="ellipse">
          <a:avLst/>
        </a:prstGeom>
        <a:solidFill>
          <a:srgbClr val="FFC000"/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1400" kern="1200" smtClean="0">
              <a:latin typeface="+mn-lt"/>
              <a:cs typeface="Arial" charset="0"/>
            </a:rPr>
            <a:t>Tatsachengerecht urteilen können</a:t>
          </a:r>
          <a:endParaRPr lang="de-DE" sz="1400" kern="1200" dirty="0">
            <a:latin typeface="+mn-lt"/>
          </a:endParaRPr>
        </a:p>
      </dsp:txBody>
      <dsp:txXfrm>
        <a:off x="2778451" y="171136"/>
        <a:ext cx="1691758" cy="815042"/>
      </dsp:txXfrm>
    </dsp:sp>
    <dsp:sp modelId="{6B2DB303-3381-4C29-AFB3-0C8C19AD142C}">
      <dsp:nvSpPr>
        <dsp:cNvPr id="0" name=""/>
        <dsp:cNvSpPr/>
      </dsp:nvSpPr>
      <dsp:spPr>
        <a:xfrm>
          <a:off x="4058375" y="787443"/>
          <a:ext cx="2392508" cy="1152644"/>
        </a:xfrm>
        <a:prstGeom prst="ellipse">
          <a:avLst/>
        </a:prstGeom>
        <a:solidFill>
          <a:srgbClr val="FFFF00"/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1400" kern="1200" dirty="0" smtClean="0">
              <a:latin typeface="+mn-lt"/>
              <a:cs typeface="Arial" charset="0"/>
            </a:rPr>
            <a:t>Zweckgerecht, begünstigungsfrei sein</a:t>
          </a:r>
          <a:endParaRPr lang="de-DE" sz="1400" kern="1200" dirty="0">
            <a:latin typeface="+mn-lt"/>
          </a:endParaRPr>
        </a:p>
      </dsp:txBody>
      <dsp:txXfrm>
        <a:off x="4408750" y="956244"/>
        <a:ext cx="1691758" cy="815042"/>
      </dsp:txXfrm>
    </dsp:sp>
    <dsp:sp modelId="{2A5DC940-869F-4814-A39D-04FB79B7D4A7}">
      <dsp:nvSpPr>
        <dsp:cNvPr id="0" name=""/>
        <dsp:cNvSpPr/>
      </dsp:nvSpPr>
      <dsp:spPr>
        <a:xfrm>
          <a:off x="4461017" y="2551569"/>
          <a:ext cx="2392508" cy="1152644"/>
        </a:xfrm>
        <a:prstGeom prst="ellipse">
          <a:avLst/>
        </a:prstGeom>
        <a:solidFill>
          <a:srgbClr val="92D050"/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1400" kern="1200" smtClean="0">
              <a:latin typeface="+mn-lt"/>
              <a:cs typeface="Arial" charset="0"/>
            </a:rPr>
            <a:t>Interaktionsfähig sein/Einfühlungsvermögen besitzen</a:t>
          </a:r>
          <a:endParaRPr lang="de-DE" sz="1400" kern="1200" dirty="0">
            <a:latin typeface="+mn-lt"/>
          </a:endParaRPr>
        </a:p>
      </dsp:txBody>
      <dsp:txXfrm>
        <a:off x="4811392" y="2720370"/>
        <a:ext cx="1691758" cy="815042"/>
      </dsp:txXfrm>
    </dsp:sp>
    <dsp:sp modelId="{FFE99C52-79A1-4665-A5B8-6BF5F682B5DE}">
      <dsp:nvSpPr>
        <dsp:cNvPr id="0" name=""/>
        <dsp:cNvSpPr/>
      </dsp:nvSpPr>
      <dsp:spPr>
        <a:xfrm>
          <a:off x="3659030" y="3949657"/>
          <a:ext cx="2392508" cy="1152644"/>
        </a:xfrm>
        <a:prstGeom prst="ellipse">
          <a:avLst/>
        </a:prstGeom>
        <a:solidFill>
          <a:srgbClr val="00B0F0"/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1400" kern="1200" smtClean="0">
              <a:latin typeface="+mn-lt"/>
              <a:cs typeface="Arial" charset="0"/>
            </a:rPr>
            <a:t>Ablenkungsfrei sein</a:t>
          </a:r>
          <a:endParaRPr lang="de-DE" sz="1400" kern="1200" dirty="0">
            <a:latin typeface="+mn-lt"/>
          </a:endParaRPr>
        </a:p>
      </dsp:txBody>
      <dsp:txXfrm>
        <a:off x="4009405" y="4118458"/>
        <a:ext cx="1691758" cy="815042"/>
      </dsp:txXfrm>
    </dsp:sp>
    <dsp:sp modelId="{0CBB9BA7-11AE-4BAA-9ACF-48CF1B2C548E}">
      <dsp:nvSpPr>
        <dsp:cNvPr id="0" name=""/>
        <dsp:cNvSpPr/>
      </dsp:nvSpPr>
      <dsp:spPr>
        <a:xfrm>
          <a:off x="1523326" y="3966298"/>
          <a:ext cx="2392508" cy="1152644"/>
        </a:xfrm>
        <a:prstGeom prst="ellipse">
          <a:avLst/>
        </a:prstGeom>
        <a:solidFill>
          <a:srgbClr val="7030A0"/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1400" kern="1200" smtClean="0">
              <a:latin typeface="+mn-lt"/>
              <a:cs typeface="Arial" charset="0"/>
            </a:rPr>
            <a:t>Stresssituationen gewachsen sein</a:t>
          </a:r>
          <a:endParaRPr lang="de-DE" sz="1400" kern="1200" dirty="0">
            <a:latin typeface="+mn-lt"/>
          </a:endParaRPr>
        </a:p>
      </dsp:txBody>
      <dsp:txXfrm>
        <a:off x="1873701" y="4135099"/>
        <a:ext cx="1691758" cy="815042"/>
      </dsp:txXfrm>
    </dsp:sp>
    <dsp:sp modelId="{B5602392-50C5-40CB-BCB5-B74C7FD4B122}">
      <dsp:nvSpPr>
        <dsp:cNvPr id="0" name=""/>
        <dsp:cNvSpPr/>
      </dsp:nvSpPr>
      <dsp:spPr>
        <a:xfrm>
          <a:off x="395134" y="2551574"/>
          <a:ext cx="2392508" cy="1152644"/>
        </a:xfrm>
        <a:prstGeom prst="ellipse">
          <a:avLst/>
        </a:prstGeom>
        <a:solidFill>
          <a:srgbClr val="FF0000"/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1400" kern="1200" smtClean="0">
              <a:latin typeface="+mn-lt"/>
              <a:cs typeface="Arial" charset="0"/>
            </a:rPr>
            <a:t>Schlussfolgerungen ziehen können</a:t>
          </a:r>
          <a:endParaRPr lang="de-DE" sz="1400" kern="1200" dirty="0">
            <a:latin typeface="+mn-lt"/>
          </a:endParaRPr>
        </a:p>
      </dsp:txBody>
      <dsp:txXfrm>
        <a:off x="745509" y="2720375"/>
        <a:ext cx="1691758" cy="815042"/>
      </dsp:txXfrm>
    </dsp:sp>
    <dsp:sp modelId="{46A25A78-1D72-4489-820D-57B0091572AA}">
      <dsp:nvSpPr>
        <dsp:cNvPr id="0" name=""/>
        <dsp:cNvSpPr/>
      </dsp:nvSpPr>
      <dsp:spPr>
        <a:xfrm>
          <a:off x="797785" y="787455"/>
          <a:ext cx="2392508" cy="1152644"/>
        </a:xfrm>
        <a:prstGeom prst="ellipse">
          <a:avLst/>
        </a:prstGeom>
        <a:solidFill>
          <a:srgbClr val="00B050"/>
        </a:solidFill>
        <a:ln w="10795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altLang="de-DE" sz="1400" kern="1200" dirty="0" smtClean="0">
              <a:latin typeface="+mn-lt"/>
              <a:cs typeface="Arial" charset="0"/>
            </a:rPr>
            <a:t>Standfest sein</a:t>
          </a:r>
          <a:endParaRPr lang="de-DE" sz="1400" kern="1200" dirty="0">
            <a:latin typeface="+mn-lt"/>
          </a:endParaRPr>
        </a:p>
      </dsp:txBody>
      <dsp:txXfrm>
        <a:off x="1148160" y="956256"/>
        <a:ext cx="1691758" cy="8150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EDDC2A-FA3C-4EB8-BF0A-5066B2AF4A68}">
      <dsp:nvSpPr>
        <dsp:cNvPr id="0" name=""/>
        <dsp:cNvSpPr/>
      </dsp:nvSpPr>
      <dsp:spPr>
        <a:xfrm rot="5400000">
          <a:off x="4580738" y="-1846615"/>
          <a:ext cx="787195" cy="4681728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Auditplanung, Vorbereitung der Auditoren, Objektiv und unparteilich</a:t>
          </a:r>
          <a:endParaRPr lang="de-DE" sz="1500" kern="1200" dirty="0"/>
        </a:p>
      </dsp:txBody>
      <dsp:txXfrm rot="-5400000">
        <a:off x="2633472" y="139079"/>
        <a:ext cx="4643300" cy="710339"/>
      </dsp:txXfrm>
    </dsp:sp>
    <dsp:sp modelId="{A2648D2C-E667-4DDE-B78F-BA1B031B0680}">
      <dsp:nvSpPr>
        <dsp:cNvPr id="0" name=""/>
        <dsp:cNvSpPr/>
      </dsp:nvSpPr>
      <dsp:spPr>
        <a:xfrm>
          <a:off x="0" y="2250"/>
          <a:ext cx="2633472" cy="983994"/>
        </a:xfrm>
        <a:prstGeom prst="roundRect">
          <a:avLst/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Vorbereitung</a:t>
          </a:r>
          <a:endParaRPr lang="de-DE" sz="1800" kern="1200" dirty="0"/>
        </a:p>
      </dsp:txBody>
      <dsp:txXfrm>
        <a:off x="48035" y="50285"/>
        <a:ext cx="2537402" cy="887924"/>
      </dsp:txXfrm>
    </dsp:sp>
    <dsp:sp modelId="{EF7C3BB6-F3F9-47BC-9CEC-67CC6D155C92}">
      <dsp:nvSpPr>
        <dsp:cNvPr id="0" name=""/>
        <dsp:cNvSpPr/>
      </dsp:nvSpPr>
      <dsp:spPr>
        <a:xfrm rot="5400000">
          <a:off x="4580738" y="-813421"/>
          <a:ext cx="787195" cy="4681728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Management – Unterlagen auswerten, Verfahrens-, Prozessbeschreibungen</a:t>
          </a:r>
          <a:endParaRPr lang="de-DE" sz="1500" kern="1200" dirty="0"/>
        </a:p>
      </dsp:txBody>
      <dsp:txXfrm rot="-5400000">
        <a:off x="2633472" y="1172273"/>
        <a:ext cx="4643300" cy="710339"/>
      </dsp:txXfrm>
    </dsp:sp>
    <dsp:sp modelId="{CEB3DA33-E572-4896-83BB-3E9C344F4F3E}">
      <dsp:nvSpPr>
        <dsp:cNvPr id="0" name=""/>
        <dsp:cNvSpPr/>
      </dsp:nvSpPr>
      <dsp:spPr>
        <a:xfrm>
          <a:off x="0" y="1035445"/>
          <a:ext cx="2633472" cy="983994"/>
        </a:xfrm>
        <a:prstGeom prst="roundRect">
          <a:avLst/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Unterlagenprüfung</a:t>
          </a:r>
          <a:endParaRPr lang="de-DE" sz="1800" kern="1200" dirty="0"/>
        </a:p>
      </dsp:txBody>
      <dsp:txXfrm>
        <a:off x="48035" y="1083480"/>
        <a:ext cx="2537402" cy="887924"/>
      </dsp:txXfrm>
    </dsp:sp>
    <dsp:sp modelId="{613DD766-F90A-42FD-BF7F-F5052FBB3E0C}">
      <dsp:nvSpPr>
        <dsp:cNvPr id="0" name=""/>
        <dsp:cNvSpPr/>
      </dsp:nvSpPr>
      <dsp:spPr>
        <a:xfrm rot="5400000">
          <a:off x="4580738" y="219773"/>
          <a:ext cx="787195" cy="4681728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Eröffnungsbesprechung, Befragung, Abschlussbesprechung mit Bewertung der Ergebnisse</a:t>
          </a:r>
          <a:endParaRPr lang="de-DE" sz="1500" kern="1200"/>
        </a:p>
      </dsp:txBody>
      <dsp:txXfrm rot="-5400000">
        <a:off x="2633472" y="2205467"/>
        <a:ext cx="4643300" cy="710339"/>
      </dsp:txXfrm>
    </dsp:sp>
    <dsp:sp modelId="{2C3B1F6D-D1C9-4F31-93A1-CC6DD806C964}">
      <dsp:nvSpPr>
        <dsp:cNvPr id="0" name=""/>
        <dsp:cNvSpPr/>
      </dsp:nvSpPr>
      <dsp:spPr>
        <a:xfrm>
          <a:off x="0" y="2068640"/>
          <a:ext cx="2633472" cy="983994"/>
        </a:xfrm>
        <a:prstGeom prst="roundRect">
          <a:avLst/>
        </a:prstGeom>
        <a:solidFill>
          <a:srgbClr val="92D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Durchführung</a:t>
          </a:r>
          <a:endParaRPr lang="de-DE" sz="1800" kern="1200" dirty="0"/>
        </a:p>
      </dsp:txBody>
      <dsp:txXfrm>
        <a:off x="48035" y="2116675"/>
        <a:ext cx="2537402" cy="887924"/>
      </dsp:txXfrm>
    </dsp:sp>
    <dsp:sp modelId="{91A80DE8-A2B5-4FB9-A8DE-CB5EE53A4CF7}">
      <dsp:nvSpPr>
        <dsp:cNvPr id="0" name=""/>
        <dsp:cNvSpPr/>
      </dsp:nvSpPr>
      <dsp:spPr>
        <a:xfrm rot="5400000">
          <a:off x="4580738" y="1252968"/>
          <a:ext cx="787195" cy="4681728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Auditergebnisse in dokumentierter Form bewerten, Nichtkonformität festhalten</a:t>
          </a:r>
          <a:endParaRPr lang="de-DE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de-DE" sz="1500" kern="1200" dirty="0">
            <a:solidFill>
              <a:srgbClr val="272727"/>
            </a:solidFill>
            <a:latin typeface="Franklin Gothic Book" panose="020B0503020102020204" pitchFamily="34" charset="0"/>
            <a:cs typeface="Arial" panose="020B0604020202020204" pitchFamily="34" charset="0"/>
          </a:endParaRPr>
        </a:p>
      </dsp:txBody>
      <dsp:txXfrm rot="-5400000">
        <a:off x="2633472" y="3238662"/>
        <a:ext cx="4643300" cy="710339"/>
      </dsp:txXfrm>
    </dsp:sp>
    <dsp:sp modelId="{A8654F3E-AEC7-40CD-BE21-BF677D9E19E6}">
      <dsp:nvSpPr>
        <dsp:cNvPr id="0" name=""/>
        <dsp:cNvSpPr/>
      </dsp:nvSpPr>
      <dsp:spPr>
        <a:xfrm>
          <a:off x="0" y="3101834"/>
          <a:ext cx="2633472" cy="983994"/>
        </a:xfrm>
        <a:prstGeom prst="roundRect">
          <a:avLst/>
        </a:prstGeom>
        <a:solidFill>
          <a:srgbClr val="00B0F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Auditberichterstellung</a:t>
          </a:r>
          <a:endParaRPr lang="de-DE" sz="1800" kern="1200" dirty="0"/>
        </a:p>
      </dsp:txBody>
      <dsp:txXfrm>
        <a:off x="48035" y="3149869"/>
        <a:ext cx="2537402" cy="887924"/>
      </dsp:txXfrm>
    </dsp:sp>
    <dsp:sp modelId="{340A20F2-FBCA-49E1-9E68-1E7C7DD29C7D}">
      <dsp:nvSpPr>
        <dsp:cNvPr id="0" name=""/>
        <dsp:cNvSpPr/>
      </dsp:nvSpPr>
      <dsp:spPr>
        <a:xfrm rot="5400000">
          <a:off x="4580738" y="2286162"/>
          <a:ext cx="787195" cy="4681728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500" kern="1200" dirty="0" smtClean="0">
              <a:solidFill>
                <a:srgbClr val="272727"/>
              </a:solidFill>
              <a:latin typeface="Franklin Gothic Book" panose="020B0503020102020204" pitchFamily="34" charset="0"/>
              <a:cs typeface="Arial" panose="020B0604020202020204" pitchFamily="34" charset="0"/>
            </a:rPr>
            <a:t>Korrekturmaßnahmen werden festgelegt, um die Nichtkonformität abzustellen ggf. Folgeaudits planen</a:t>
          </a:r>
          <a:endParaRPr lang="de-DE" sz="1500" kern="1200" dirty="0"/>
        </a:p>
      </dsp:txBody>
      <dsp:txXfrm rot="-5400000">
        <a:off x="2633472" y="4271856"/>
        <a:ext cx="4643300" cy="710339"/>
      </dsp:txXfrm>
    </dsp:sp>
    <dsp:sp modelId="{937D0BB3-B974-4CDE-90DE-0C282B9BCA98}">
      <dsp:nvSpPr>
        <dsp:cNvPr id="0" name=""/>
        <dsp:cNvSpPr/>
      </dsp:nvSpPr>
      <dsp:spPr>
        <a:xfrm>
          <a:off x="0" y="4135029"/>
          <a:ext cx="2633472" cy="983994"/>
        </a:xfrm>
        <a:prstGeom prst="roundRect">
          <a:avLst/>
        </a:prstGeom>
        <a:solidFill>
          <a:srgbClr val="7030A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Korrekturmaßnahmen- einleitung</a:t>
          </a:r>
          <a:endParaRPr lang="de-DE" sz="1800" kern="1200" dirty="0"/>
        </a:p>
      </dsp:txBody>
      <dsp:txXfrm>
        <a:off x="48035" y="4183064"/>
        <a:ext cx="2537402" cy="887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879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6851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97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4315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791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6447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85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2966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168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4997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3/14/2022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910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" TargetMode="External"/><Relationship Id="rId7" Type="http://schemas.openxmlformats.org/officeDocument/2006/relationships/hyperlink" Target="http://www.intella.de/" TargetMode="External"/><Relationship Id="rId2" Type="http://schemas.openxmlformats.org/officeDocument/2006/relationships/hyperlink" Target="http://www.qmbausbildung.de/q7qualitaetswerkzeug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wikepedia.de/" TargetMode="External"/><Relationship Id="rId5" Type="http://schemas.openxmlformats.org/officeDocument/2006/relationships/hyperlink" Target="http://www.qualitaetsmanagement.me/iso_9001_audit/" TargetMode="External"/><Relationship Id="rId4" Type="http://schemas.openxmlformats.org/officeDocument/2006/relationships/hyperlink" Target="http://www.managementmethoden.info/TBQualityWerkzeuge/Pareto-Diagramm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Audits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mtClean="0"/>
              <a:t>8.6.2022</a:t>
            </a:r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37957" y="36975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4354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Mögliche Auditfragen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272727"/>
                </a:solidFill>
                <a:cs typeface="Arial" panose="020B0604020202020204" pitchFamily="34" charset="0"/>
              </a:rPr>
              <a:t>Wie ist die Kommunikation/Information geregelt?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272727"/>
                </a:solidFill>
                <a:cs typeface="Arial" panose="020B0604020202020204" pitchFamily="34" charset="0"/>
              </a:rPr>
              <a:t>Gibt es ein Einarbeitungskonzept?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272727"/>
                </a:solidFill>
                <a:cs typeface="Arial" panose="020B0604020202020204" pitchFamily="34" charset="0"/>
              </a:rPr>
              <a:t>Finden regelmäßige Mitarbeitergespräche statt?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272727"/>
                </a:solidFill>
                <a:cs typeface="Arial" panose="020B0604020202020204" pitchFamily="34" charset="0"/>
              </a:rPr>
              <a:t>Wie gehen Sie mit Beschwerden um?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272727"/>
                </a:solidFill>
                <a:cs typeface="Arial" panose="020B0604020202020204" pitchFamily="34" charset="0"/>
              </a:rPr>
              <a:t>Wie ist die Patientenentlassung geregelt?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272727"/>
                </a:solidFill>
                <a:cs typeface="Arial" panose="020B0604020202020204" pitchFamily="34" charset="0"/>
              </a:rPr>
              <a:t>Wie überwachen sie die Gefahren in Ihrem Bereich? Gefährdungsbeurteilung?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dirty="0">
                <a:solidFill>
                  <a:srgbClr val="272727"/>
                </a:solidFill>
                <a:cs typeface="Arial" panose="020B0604020202020204" pitchFamily="34" charset="0"/>
              </a:rPr>
              <a:t>Gibt es einen Evakuierungsplan? Kennen die Mitarbeiter diesen? </a:t>
            </a:r>
          </a:p>
          <a:p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6974" y="23843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258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Beispiele Auditfest-stellungen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855903"/>
              </p:ext>
            </p:extLst>
          </p:nvPr>
        </p:nvGraphicFramePr>
        <p:xfrm>
          <a:off x="3533505" y="978408"/>
          <a:ext cx="8318860" cy="47023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82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851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513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9552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Nr.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Auditfeststellungen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 smtClean="0">
                          <a:effectLst/>
                        </a:rPr>
                        <a:t>Bewertung</a:t>
                      </a:r>
                      <a:endParaRPr lang="de-DE" sz="15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9210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1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Der Standard/die Verfahrensanweisung ist veraltet.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9210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2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Das Organigramm entspricht nicht der Aufbauorganisation und ist nicht plausibel.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302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3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Die Protokolle (z.B. Teamsitzung) sind nicht mit Terminen und Verantwortlichkeiten hinterlegt.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9210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4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Es gibt kein Einarbeitungskonzept für neue Mitarbeiter.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2302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5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Es erfolgt keine Auswertung bzw. Festlegung von Korrekturmaßnahmen bei Fehlern.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9210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6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Die Prüfplakette der Blutdruckmanschette ist veraltet.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9210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7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Es werden keine bzw. unregelmäßige BTM-Bestandkontrollen durchgeführt.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62302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8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Es sind Bleistifteintragungen als Planung in der Patientenkurve des Patienten zu finden.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65900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9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Es lässt sich kein schriftlicher Nachweis finden, dass die Mitarbeiter in die Medizinprodukte-Geräte eingewiesen wurden.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9210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10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Der Patient trug kein Patienten-Identifikationsarmband.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9210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11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Die Evakuierung in einem Katastrophenfall ist nicht geregelt.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62302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12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Die Akten im Studienbüro sind nicht in einem feuerschutzsicheren Schrank aufbewahrt.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9210">
                <a:tc>
                  <a:txBody>
                    <a:bodyPr/>
                    <a:lstStyle/>
                    <a:p>
                      <a:pPr marL="0" lvl="0" indent="0" algn="just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+mj-lt"/>
                        <a:buNone/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 </a:t>
                      </a:r>
                      <a:r>
                        <a:rPr lang="de-DE" sz="1500" dirty="0" smtClean="0">
                          <a:effectLst/>
                          <a:latin typeface="Franklin Gothic Book" panose="020B0503020102020204" pitchFamily="34" charset="0"/>
                        </a:rPr>
                        <a:t>13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  <a:latin typeface="Franklin Gothic Book" panose="020B0503020102020204" pitchFamily="34" charset="0"/>
                        </a:rPr>
                        <a:t>Der Praxisanleiter hat keine Aufgabenbeschreibung.</a:t>
                      </a:r>
                      <a:endParaRPr lang="de-DE" sz="1500" dirty="0">
                        <a:effectLst/>
                        <a:latin typeface="Franklin Gothic Book" panose="020B0503020102020204" pitchFamily="34" charset="0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de-DE" sz="1500" dirty="0">
                          <a:effectLst/>
                        </a:rPr>
                        <a:t> </a:t>
                      </a:r>
                      <a:endParaRPr lang="de-DE" sz="1500" dirty="0">
                        <a:effectLst/>
                        <a:latin typeface="Franklin Gothic Book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8786" y="187729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151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Auditbericht TÜV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7235" y="1123837"/>
            <a:ext cx="8296274" cy="4702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8402" y="213498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73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Auditbericht </a:t>
            </a:r>
            <a:r>
              <a:rPr lang="de-DE" dirty="0" err="1" smtClean="0"/>
              <a:t>Onkozert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5252859"/>
              </p:ext>
            </p:extLst>
          </p:nvPr>
        </p:nvGraphicFramePr>
        <p:xfrm>
          <a:off x="3510370" y="1854925"/>
          <a:ext cx="8229600" cy="3523999"/>
        </p:xfrm>
        <a:graphic>
          <a:graphicData uri="http://schemas.openxmlformats.org/drawingml/2006/table">
            <a:tbl>
              <a:tblPr firstRow="1" firstCol="1" lastRow="1" lastCol="1" bandRow="1" bandCol="1"/>
              <a:tblGrid>
                <a:gridCol w="14414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40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40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889548">
                <a:tc rowSpan="5">
                  <a:txBody>
                    <a:bodyPr/>
                    <a:lstStyle/>
                    <a:p>
                      <a:pPr marL="40640">
                        <a:lnSpc>
                          <a:spcPts val="1135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1.8 </a:t>
                      </a:r>
                      <a:r>
                        <a:rPr lang="en-US" sz="1000" spc="15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en-US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Pflege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135"/>
                        </a:lnSpc>
                        <a:spcAft>
                          <a:spcPts val="0"/>
                        </a:spcAft>
                      </a:pPr>
                      <a:r>
                        <a:rPr lang="en-US" sz="1000" dirty="0" err="1" smtClean="0">
                          <a:effectLst/>
                          <a:latin typeface="Arial"/>
                          <a:ea typeface="Calibri"/>
                          <a:cs typeface="Times New Roman"/>
                        </a:rPr>
                        <a:t>Feststellung</a:t>
                      </a:r>
                      <a:r>
                        <a:rPr lang="en-US" sz="1000" dirty="0" smtClean="0">
                          <a:effectLst/>
                          <a:latin typeface="Arial"/>
                          <a:ea typeface="Calibri"/>
                          <a:cs typeface="Times New Roman"/>
                        </a:rPr>
                        <a:t> (</a:t>
                      </a:r>
                      <a:r>
                        <a:rPr lang="en-US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en)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0640" marR="67945">
                        <a:spcAft>
                          <a:spcPts val="0"/>
                        </a:spcAft>
                      </a:pP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Den Empfehlungen im letzten Audit folgend, wurden</a:t>
                      </a:r>
                      <a:r>
                        <a:rPr lang="de-DE" sz="1000" spc="-85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 smtClean="0">
                          <a:effectLst/>
                          <a:latin typeface="Arial"/>
                          <a:ea typeface="Arial"/>
                          <a:cs typeface="Times New Roman"/>
                        </a:rPr>
                        <a:t>Verbesserungen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umgesetzt. Ein onkologisches Pflegekonzept</a:t>
                      </a:r>
                      <a:r>
                        <a:rPr lang="de-DE" sz="1000" spc="-45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und eine Tätigkeitsbeschreibung Pflege in der Onkologie</a:t>
                      </a:r>
                      <a:r>
                        <a:rPr lang="de-DE" sz="1000" spc="-9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wurden erarbeitet. Den jeweiligen Stationen sind onkologische</a:t>
                      </a:r>
                      <a:r>
                        <a:rPr lang="de-DE" sz="1000" spc="-7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 smtClean="0">
                          <a:effectLst/>
                          <a:latin typeface="Arial"/>
                          <a:ea typeface="Arial"/>
                          <a:cs typeface="Times New Roman"/>
                        </a:rPr>
                        <a:t>Pflegekräfte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nunmehr namentlich zugeordnet. Ferner wurde</a:t>
                      </a:r>
                      <a:r>
                        <a:rPr lang="de-DE" sz="1000" spc="-65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ein Einsatzplan für die Fachweiterbildung</a:t>
                      </a:r>
                      <a:r>
                        <a:rPr lang="de-DE" sz="1000" spc="-65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(standortübergreifend) vorgelegt. Der „Durchdringungsgrad“ der</a:t>
                      </a:r>
                      <a:r>
                        <a:rPr lang="de-DE" sz="1000" spc="-35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onkologischen Pflege wurde demnach gesteigert. Durch die</a:t>
                      </a:r>
                      <a:r>
                        <a:rPr lang="de-DE" sz="1000" spc="-35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Fachpflege werde auch in einem gewissen Grad die</a:t>
                      </a:r>
                      <a:r>
                        <a:rPr lang="de-DE" sz="1000" spc="-45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 smtClean="0">
                          <a:effectLst/>
                          <a:latin typeface="Arial"/>
                          <a:ea typeface="Arial"/>
                          <a:cs typeface="Times New Roman"/>
                        </a:rPr>
                        <a:t>psychoonkologische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Betreuung gewährleistet. Am 06.03.2018 fand der</a:t>
                      </a:r>
                      <a:r>
                        <a:rPr lang="de-DE" sz="1000" spc="-85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Arial"/>
                          <a:cs typeface="Times New Roman"/>
                        </a:rPr>
                        <a:t>2.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40640" marR="106045" algn="just">
                        <a:spcAft>
                          <a:spcPts val="0"/>
                        </a:spcAft>
                      </a:pPr>
                      <a:r>
                        <a:rPr lang="de-DE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Onkologische Fachpflegekongress in Regensburg statt.</a:t>
                      </a:r>
                      <a:r>
                        <a:rPr lang="de-DE" sz="1000" spc="-65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Am Universitätsklinikum Regensburg wurde in der</a:t>
                      </a:r>
                      <a:r>
                        <a:rPr lang="de-DE" sz="1000" spc="-95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Strahlenklinik eine Pflegeberatungsambulanz</a:t>
                      </a:r>
                      <a:r>
                        <a:rPr lang="de-DE" sz="1000" spc="-6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eingerichtet.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  <a:p>
                      <a:pPr marL="40640" marR="182880">
                        <a:spcAft>
                          <a:spcPts val="0"/>
                        </a:spcAft>
                      </a:pPr>
                      <a:r>
                        <a:rPr lang="de-DE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Auf der neu eingerichteten Palliativstation weisen alle</a:t>
                      </a:r>
                      <a:r>
                        <a:rPr lang="de-DE" sz="1000" spc="-95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de-DE" sz="1000" dirty="0" smtClean="0">
                          <a:effectLst/>
                          <a:latin typeface="Arial"/>
                          <a:ea typeface="Calibri"/>
                          <a:cs typeface="Times New Roman"/>
                        </a:rPr>
                        <a:t>Pflegepersonen </a:t>
                      </a:r>
                      <a:r>
                        <a:rPr lang="de-DE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die Fachweiterbildung Palliativmedizin</a:t>
                      </a:r>
                      <a:r>
                        <a:rPr lang="de-DE" sz="1000" spc="-9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 </a:t>
                      </a:r>
                      <a:r>
                        <a:rPr lang="de-DE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auf</a:t>
                      </a:r>
                      <a:r>
                        <a:rPr lang="de-DE" sz="1000" dirty="0" smtClean="0">
                          <a:effectLst/>
                          <a:latin typeface="Arial"/>
                          <a:ea typeface="Calibri"/>
                          <a:cs typeface="Times New Roman"/>
                        </a:rPr>
                        <a:t>.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1449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DE" sz="11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DE" sz="11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771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135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Hinweis(e)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135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Keine.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1449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  <a:latin typeface="Calibri"/>
                          <a:ea typeface="Calibri"/>
                          <a:cs typeface="Times New Roman"/>
                        </a:rPr>
                        <a:t> 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47995">
                <a:tc vMerge="1">
                  <a:txBody>
                    <a:bodyPr/>
                    <a:lstStyle/>
                    <a:p>
                      <a:endParaRPr lang="de-D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15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Abweichung(en)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0640">
                        <a:lnSpc>
                          <a:spcPts val="1150"/>
                        </a:lnSpc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  <a:latin typeface="Arial"/>
                          <a:ea typeface="Calibri"/>
                          <a:cs typeface="Times New Roman"/>
                        </a:rPr>
                        <a:t>Keine.</a:t>
                      </a:r>
                      <a:endParaRPr lang="de-DE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0" marR="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8099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3122048" cy="4601183"/>
          </a:xfrm>
        </p:spPr>
        <p:txBody>
          <a:bodyPr/>
          <a:lstStyle/>
          <a:p>
            <a:r>
              <a:rPr lang="de-DE" dirty="0" smtClean="0"/>
              <a:t>Arbeitsaufträge Audits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de-DE" dirty="0"/>
              <a:t>Was versteht man unter einem internen bzw. externen Audit</a:t>
            </a:r>
            <a:r>
              <a:rPr lang="de-DE" dirty="0" smtClean="0"/>
              <a:t>?</a:t>
            </a:r>
            <a:endParaRPr lang="de-DE" dirty="0"/>
          </a:p>
          <a:p>
            <a:pPr lvl="0"/>
            <a:r>
              <a:rPr lang="de-DE" dirty="0"/>
              <a:t>Nennen Sie Gründe, die dafür sprechen ein Audit in einem Betrieb oder in einem Krankenhaus durchzuführen</a:t>
            </a:r>
            <a:r>
              <a:rPr lang="de-DE" dirty="0" smtClean="0"/>
              <a:t>?</a:t>
            </a:r>
            <a:endParaRPr lang="de-DE" dirty="0"/>
          </a:p>
          <a:p>
            <a:pPr lvl="0"/>
            <a:r>
              <a:rPr lang="de-DE" dirty="0"/>
              <a:t>Wie sollte Ihrer Meinung nach ein Audit geplant/vorbereitet/durchgeführt werden</a:t>
            </a:r>
            <a:r>
              <a:rPr lang="de-DE" dirty="0" smtClean="0"/>
              <a:t>?</a:t>
            </a:r>
            <a:endParaRPr lang="de-DE" dirty="0"/>
          </a:p>
          <a:p>
            <a:pPr lvl="0"/>
            <a:r>
              <a:rPr lang="de-DE" dirty="0"/>
              <a:t>Welche Eigenschaften sollte ein Auditor </a:t>
            </a:r>
            <a:r>
              <a:rPr lang="de-DE" dirty="0" smtClean="0"/>
              <a:t>besitzen</a:t>
            </a:r>
            <a:r>
              <a:rPr lang="de-DE" dirty="0"/>
              <a:t>?</a:t>
            </a:r>
          </a:p>
          <a:p>
            <a:pPr lvl="0"/>
            <a:r>
              <a:rPr lang="de-DE" dirty="0"/>
              <a:t>Überlegen Sie sich Bespielfragen, die bei der Auditierung einer neu eingerichteten Station im Krankenhaus eine Rolle spielen könnten?</a:t>
            </a:r>
          </a:p>
          <a:p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16480" y="212667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389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Literatur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u="sng" dirty="0">
                <a:solidFill>
                  <a:srgbClr val="0000FF"/>
                </a:solidFill>
                <a:hlinkClick r:id="rId2"/>
              </a:rPr>
              <a:t>www.qmbausbildung.de/q7qualitaetswerkzeuge.html</a:t>
            </a:r>
            <a:endParaRPr lang="de-DE" sz="1600" u="sng" dirty="0">
              <a:solidFill>
                <a:srgbClr val="0000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u="sng" dirty="0">
                <a:solidFill>
                  <a:srgbClr val="0000FF"/>
                </a:solidFill>
                <a:hlinkClick r:id="rId3"/>
              </a:rPr>
              <a:t>www.google.com</a:t>
            </a:r>
            <a:endParaRPr lang="de-DE" sz="1600" u="sng" dirty="0">
              <a:solidFill>
                <a:srgbClr val="0000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u="sng" dirty="0">
                <a:solidFill>
                  <a:srgbClr val="0000FF"/>
                </a:solidFill>
                <a:hlinkClick r:id="rId4"/>
              </a:rPr>
              <a:t>www.managementmethoden.info/TBQualityWerkzeuge/Pareto-Diagramm</a:t>
            </a:r>
            <a:endParaRPr lang="de-DE" sz="1600" u="sng" dirty="0">
              <a:solidFill>
                <a:srgbClr val="0000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u="sng" dirty="0">
                <a:solidFill>
                  <a:srgbClr val="0000FF"/>
                </a:solidFill>
                <a:hlinkClick r:id="rId5"/>
              </a:rPr>
              <a:t>www.qualitaetsmanagement.me/iso_9001_audit/</a:t>
            </a:r>
            <a:endParaRPr lang="de-DE" sz="1600" u="sng" dirty="0">
              <a:solidFill>
                <a:srgbClr val="0000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u="sng" dirty="0">
                <a:solidFill>
                  <a:srgbClr val="0000FF"/>
                </a:solidFill>
                <a:hlinkClick r:id="rId6"/>
              </a:rPr>
              <a:t>www.wikepedia.de</a:t>
            </a:r>
            <a:endParaRPr lang="de-DE" sz="1600" u="sng" dirty="0">
              <a:solidFill>
                <a:srgbClr val="0000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u="sng" dirty="0">
                <a:solidFill>
                  <a:srgbClr val="0000FF"/>
                </a:solidFill>
              </a:rPr>
              <a:t>www.dgq.de/fachbeitraege/warum-braucht-man-audits/</a:t>
            </a:r>
            <a:endParaRPr lang="de-DE" sz="1600" dirty="0">
              <a:solidFill>
                <a:srgbClr val="0000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u="sng" dirty="0">
                <a:solidFill>
                  <a:srgbClr val="0000FF"/>
                </a:solidFill>
                <a:hlinkClick r:id="rId7"/>
              </a:rPr>
              <a:t>www.intella.de</a:t>
            </a:r>
            <a:endParaRPr lang="de-DE" sz="1600" u="sng" dirty="0">
              <a:solidFill>
                <a:srgbClr val="0000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u="sng" dirty="0">
                <a:solidFill>
                  <a:srgbClr val="0000FF"/>
                </a:solidFill>
              </a:rPr>
              <a:t>https://plixs.com/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323543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Audit - Allgemeines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457200"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 Begriff </a:t>
            </a:r>
            <a:r>
              <a:rPr lang="de-DE" dirty="0">
                <a:solidFill>
                  <a:srgbClr val="272727"/>
                </a:solidFill>
                <a:cs typeface="Arial" panose="020B0604020202020204" pitchFamily="34" charset="0"/>
              </a:rPr>
              <a:t>Audit </a:t>
            </a:r>
            <a:r>
              <a:rPr 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aus lateinischen: „</a:t>
            </a:r>
            <a:r>
              <a:rPr lang="de-DE" b="1" dirty="0" err="1" smtClean="0">
                <a:solidFill>
                  <a:srgbClr val="272727"/>
                </a:solidFill>
                <a:cs typeface="Arial" panose="020B0604020202020204" pitchFamily="34" charset="0"/>
              </a:rPr>
              <a:t>audire</a:t>
            </a:r>
            <a:r>
              <a:rPr 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“ (hören)</a:t>
            </a:r>
          </a:p>
          <a:p>
            <a:pPr defTabSz="457200"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b="1" dirty="0" smtClean="0">
                <a:solidFill>
                  <a:srgbClr val="272727"/>
                </a:solidFill>
                <a:cs typeface="Arial" panose="020B0604020202020204" pitchFamily="34" charset="0"/>
              </a:rPr>
              <a:t> Audits = Untersuchungsverfahren</a:t>
            </a: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 mit dem Ziel, Prozesse 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hinsichtlich der Erfüllung von </a:t>
            </a: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Anforderungen/Richtlinien 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zu </a:t>
            </a: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bewerten</a:t>
            </a:r>
          </a:p>
          <a:p>
            <a:pPr defTabSz="457200"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Qualitätsaudit= </a:t>
            </a:r>
            <a:r>
              <a:rPr lang="de-DE" altLang="de-DE" b="1" dirty="0" smtClean="0">
                <a:solidFill>
                  <a:srgbClr val="272727"/>
                </a:solidFill>
                <a:cs typeface="Arial" panose="020B0604020202020204" pitchFamily="34" charset="0"/>
              </a:rPr>
              <a:t>Soll-Ist-Vergleich</a:t>
            </a: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 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der qualitätsbezogenen </a:t>
            </a: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Tätigkeiten/Ergebnissen 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mit geplanten </a:t>
            </a: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Vorgaben</a:t>
            </a:r>
            <a:endParaRPr lang="de-DE" dirty="0">
              <a:solidFill>
                <a:srgbClr val="272727"/>
              </a:solidFill>
              <a:cs typeface="Arial" panose="020B0604020202020204" pitchFamily="34" charset="0"/>
            </a:endParaRPr>
          </a:p>
          <a:p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9032" y="23843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Gründe Audits durchzuführen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22618660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249978" y="1985357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71564" y="174567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662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1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Audit als Management-instrument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Tätigkeiten sollen bestimmtes Ziel erreichen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dazugehörige Prozesse müssen sich an Vorgaben halten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Systeme (QM-System, Finanzsystem, Schulungssystem, Stationssystem) müssen effektiv funktionieren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Gesetzliche Auflagen müssen erfüllt werden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Fachwissen und Expertise sollen eingebracht werden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Die Mitarbeiter möchten sich wohl fühlen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Die Organisation muss wirtschaftliche Ziele erreichen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Font typeface="Arial" panose="020B0604020202020204" pitchFamily="34" charset="0"/>
              <a:buChar char="•"/>
            </a:pPr>
            <a:r>
              <a:rPr lang="de-DE" altLang="de-DE" dirty="0" smtClean="0">
                <a:solidFill>
                  <a:srgbClr val="272727"/>
                </a:solidFill>
                <a:cs typeface="Arial" panose="020B0604020202020204" pitchFamily="34" charset="0"/>
              </a:rPr>
              <a:t>Ist-Erhebung eines Zustandes/Umstandes</a:t>
            </a:r>
          </a:p>
          <a:p>
            <a:pPr marL="0" indent="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None/>
            </a:pPr>
            <a:r>
              <a:rPr lang="de-DE" altLang="de-DE" b="1" dirty="0" smtClean="0">
                <a:solidFill>
                  <a:srgbClr val="272727"/>
                </a:solidFill>
                <a:ea typeface="Calibri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de-DE" altLang="de-DE" b="1" dirty="0" smtClean="0">
                <a:solidFill>
                  <a:srgbClr val="FF0000"/>
                </a:solidFill>
                <a:ea typeface="Calibri"/>
                <a:cs typeface="Times New Roman"/>
              </a:rPr>
              <a:t>Das </a:t>
            </a:r>
            <a:r>
              <a:rPr lang="de-DE" altLang="de-DE" b="1" dirty="0">
                <a:solidFill>
                  <a:srgbClr val="FF0000"/>
                </a:solidFill>
                <a:ea typeface="Calibri"/>
                <a:cs typeface="Times New Roman"/>
              </a:rPr>
              <a:t>Audit hilft unterschiedliche Aspekte zu betrachten und zu befragen. Es ist ein wertvolles Informationsinstrument.</a:t>
            </a:r>
          </a:p>
          <a:p>
            <a:pPr marL="342900" indent="-342900">
              <a:spcBef>
                <a:spcPct val="20000"/>
              </a:spcBef>
              <a:spcAft>
                <a:spcPts val="600"/>
              </a:spcAft>
              <a:buClr>
                <a:srgbClr val="0A87AA"/>
              </a:buClr>
              <a:buFont typeface="Arial" panose="020B0604020202020204" pitchFamily="34" charset="0"/>
              <a:buChar char="•"/>
            </a:pPr>
            <a:endParaRPr lang="de-DE" altLang="de-DE" dirty="0" smtClean="0">
              <a:solidFill>
                <a:srgbClr val="272727"/>
              </a:solidFill>
              <a:cs typeface="Arial" panose="020B0604020202020204" pitchFamily="34" charset="0"/>
            </a:endParaRPr>
          </a:p>
          <a:p>
            <a:endParaRPr lang="de-DE" dirty="0"/>
          </a:p>
        </p:txBody>
      </p:sp>
      <p:sp>
        <p:nvSpPr>
          <p:cNvPr id="4" name="Stern mit 5 Zacken 3"/>
          <p:cNvSpPr/>
          <p:nvPr/>
        </p:nvSpPr>
        <p:spPr>
          <a:xfrm>
            <a:off x="11471564" y="199505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7974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012795" cy="4601183"/>
          </a:xfrm>
        </p:spPr>
        <p:txBody>
          <a:bodyPr/>
          <a:lstStyle/>
          <a:p>
            <a:r>
              <a:rPr lang="de-DE" dirty="0" smtClean="0"/>
              <a:t>Auditprinzipien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3201255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Stern mit 5 Zacken 2"/>
          <p:cNvSpPr/>
          <p:nvPr/>
        </p:nvSpPr>
        <p:spPr>
          <a:xfrm>
            <a:off x="11571316" y="266007"/>
            <a:ext cx="45719" cy="45719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Stern mit 5 Zacken 4"/>
          <p:cNvSpPr/>
          <p:nvPr/>
        </p:nvSpPr>
        <p:spPr>
          <a:xfrm>
            <a:off x="11471564" y="199505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249978" y="20684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003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3021504" cy="4601183"/>
          </a:xfrm>
        </p:spPr>
        <p:txBody>
          <a:bodyPr/>
          <a:lstStyle/>
          <a:p>
            <a:r>
              <a:rPr lang="de-DE" dirty="0" smtClean="0"/>
              <a:t>Auditprinzipien</a:t>
            </a:r>
            <a:endParaRPr lang="de-DE" dirty="0"/>
          </a:p>
        </p:txBody>
      </p:sp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4136115312"/>
              </p:ext>
            </p:extLst>
          </p:nvPr>
        </p:nvGraphicFramePr>
        <p:xfrm>
          <a:off x="4528457" y="1393370"/>
          <a:ext cx="4450080" cy="4744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75164" y="2517371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471564" y="199505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980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3097110" cy="4601183"/>
          </a:xfrm>
        </p:spPr>
        <p:txBody>
          <a:bodyPr/>
          <a:lstStyle/>
          <a:p>
            <a:r>
              <a:rPr lang="de-DE" dirty="0" smtClean="0"/>
              <a:t>Anforderungen an Audits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Audits sollen </a:t>
            </a:r>
            <a:r>
              <a:rPr lang="de-DE" altLang="de-DE" b="1" dirty="0">
                <a:solidFill>
                  <a:srgbClr val="272727"/>
                </a:solidFill>
                <a:cs typeface="Arial" panose="020B0604020202020204" pitchFamily="34" charset="0"/>
              </a:rPr>
              <a:t>regelmäßig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 durchgeführt werden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Kriterien, Umfang, Häufigkeit und Methoden müssen in einem </a:t>
            </a:r>
            <a:r>
              <a:rPr lang="de-DE" altLang="de-DE" b="1" dirty="0">
                <a:solidFill>
                  <a:srgbClr val="272727"/>
                </a:solidFill>
                <a:cs typeface="Arial" panose="020B0604020202020204" pitchFamily="34" charset="0"/>
              </a:rPr>
              <a:t>Auditplan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 dokumentiert sein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Bei Bedarf müssen </a:t>
            </a:r>
            <a:r>
              <a:rPr lang="de-DE" altLang="de-DE" b="1" dirty="0">
                <a:solidFill>
                  <a:srgbClr val="272727"/>
                </a:solidFill>
                <a:cs typeface="Arial" panose="020B0604020202020204" pitchFamily="34" charset="0"/>
              </a:rPr>
              <a:t>außerplanmäßige Audits 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durchgeführt werden.</a:t>
            </a:r>
            <a:b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</a:b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- Z.B. gehäuftes Auftreten von Korrekturmaßnahmen oder ein neues Untersuchungsverfahren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altLang="de-DE" b="1" dirty="0">
                <a:solidFill>
                  <a:srgbClr val="272727"/>
                </a:solidFill>
                <a:cs typeface="Arial" panose="020B0604020202020204" pitchFamily="34" charset="0"/>
              </a:rPr>
              <a:t>Verantwortungen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 zur Planung und Durchführung müssen geregelt sein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Ergebnisse müssen </a:t>
            </a:r>
            <a:r>
              <a:rPr lang="de-DE" altLang="de-DE" b="1" dirty="0">
                <a:solidFill>
                  <a:srgbClr val="272727"/>
                </a:solidFill>
                <a:cs typeface="Arial" panose="020B0604020202020204" pitchFamily="34" charset="0"/>
              </a:rPr>
              <a:t>dokumentiert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 sein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Erstellung einer </a:t>
            </a:r>
            <a:r>
              <a:rPr lang="de-DE" altLang="de-DE" b="1" dirty="0">
                <a:solidFill>
                  <a:srgbClr val="272727"/>
                </a:solidFill>
                <a:cs typeface="Arial" panose="020B0604020202020204" pitchFamily="34" charset="0"/>
              </a:rPr>
              <a:t>Maßnahmenliste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, die  kontrolliert und deren Durchführung überwacht werden muss</a:t>
            </a:r>
          </a:p>
          <a:p>
            <a:pPr marL="342900" indent="-342900" fontAlgn="base">
              <a:spcBef>
                <a:spcPct val="20000"/>
              </a:spcBef>
              <a:spcAft>
                <a:spcPct val="0"/>
              </a:spcAft>
              <a:buClr>
                <a:srgbClr val="0A87AA"/>
              </a:buClr>
              <a:buSzPct val="85000"/>
              <a:buFont typeface="Arial" panose="020B0604020202020204" pitchFamily="34" charset="0"/>
              <a:buChar char="•"/>
            </a:pP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Die Auditierung soll von „</a:t>
            </a:r>
            <a:r>
              <a:rPr lang="de-DE" altLang="de-DE" b="1" dirty="0">
                <a:solidFill>
                  <a:srgbClr val="272727"/>
                </a:solidFill>
                <a:cs typeface="Arial" panose="020B0604020202020204" pitchFamily="34" charset="0"/>
              </a:rPr>
              <a:t>unabhängigen</a:t>
            </a:r>
            <a:r>
              <a:rPr lang="de-DE" altLang="de-DE" dirty="0">
                <a:solidFill>
                  <a:srgbClr val="272727"/>
                </a:solidFill>
                <a:cs typeface="Arial" panose="020B0604020202020204" pitchFamily="34" charset="0"/>
              </a:rPr>
              <a:t>“ Mitarbeitern durchgeführt werden</a:t>
            </a:r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25287" y="2159924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71564" y="199505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0910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5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2918" y="1123837"/>
            <a:ext cx="3038921" cy="4601183"/>
          </a:xfrm>
        </p:spPr>
        <p:txBody>
          <a:bodyPr/>
          <a:lstStyle/>
          <a:p>
            <a:r>
              <a:rPr lang="de-DE" dirty="0" smtClean="0"/>
              <a:t>Anforderungen an Auditoren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1973857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24793" y="2267989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71564" y="174567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4755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Auditablauf</a:t>
            </a:r>
            <a:endParaRPr lang="de-DE" dirty="0"/>
          </a:p>
        </p:txBody>
      </p:sp>
      <p:graphicFrame>
        <p:nvGraphicFramePr>
          <p:cNvPr id="4" name="Inhaltsplatzhalt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8067039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09156" y="2392680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71564" y="174567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644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1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ahmen">
  <a:themeElements>
    <a:clrScheme name="Rahmen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Rahmen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hmen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TM03457475[[fn=Rahmen]]</Template>
  <TotalTime>0</TotalTime>
  <Words>771</Words>
  <Application>Microsoft Office PowerPoint</Application>
  <PresentationFormat>Breitbild</PresentationFormat>
  <Paragraphs>144</Paragraphs>
  <Slides>15</Slides>
  <Notes>0</Notes>
  <HiddenSlides>0</HiddenSlides>
  <MMClips>12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3" baseType="lpstr">
      <vt:lpstr>Arial</vt:lpstr>
      <vt:lpstr>Calibri</vt:lpstr>
      <vt:lpstr>Corbel</vt:lpstr>
      <vt:lpstr>Franklin Gothic Book</vt:lpstr>
      <vt:lpstr>Times New Roman</vt:lpstr>
      <vt:lpstr>Wingdings</vt:lpstr>
      <vt:lpstr>Wingdings 2</vt:lpstr>
      <vt:lpstr>Rahmen</vt:lpstr>
      <vt:lpstr>Audits</vt:lpstr>
      <vt:lpstr>Audit - Allgemeines</vt:lpstr>
      <vt:lpstr>Gründe Audits durchzuführen</vt:lpstr>
      <vt:lpstr>Audit als Management-instrument</vt:lpstr>
      <vt:lpstr>Auditprinzipien</vt:lpstr>
      <vt:lpstr>Auditprinzipien</vt:lpstr>
      <vt:lpstr>Anforderungen an Audits</vt:lpstr>
      <vt:lpstr>Anforderungen an Auditoren</vt:lpstr>
      <vt:lpstr>Auditablauf</vt:lpstr>
      <vt:lpstr>Mögliche Auditfragen</vt:lpstr>
      <vt:lpstr>Beispiele Auditfest-stellungen</vt:lpstr>
      <vt:lpstr>Auditbericht TÜV</vt:lpstr>
      <vt:lpstr>Auditbericht Onkozert</vt:lpstr>
      <vt:lpstr>Arbeitsaufträge Audits</vt:lpstr>
      <vt:lpstr>Literatur</vt:lpstr>
    </vt:vector>
  </TitlesOfParts>
  <Company>Uniklinikum Regensburg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Audits</dc:title>
  <dc:creator>Julia Maurer</dc:creator>
  <cp:lastModifiedBy>user</cp:lastModifiedBy>
  <cp:revision>17</cp:revision>
  <dcterms:created xsi:type="dcterms:W3CDTF">2019-04-24T18:49:57Z</dcterms:created>
  <dcterms:modified xsi:type="dcterms:W3CDTF">2022-03-14T10:09:56Z</dcterms:modified>
</cp:coreProperties>
</file>

<file path=docProps/thumbnail.jpeg>
</file>